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type="screen16x9" cy="6858000" cx="12192000"/>
  <p:notesSz cx="6858000" cy="9144000"/>
  <p:defaultText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xmlns:r="http://schemas.openxmlformats.org/officeDocument/2006/relationships" xmlns:a="http://schemas.openxmlformats.org/drawingml/2006/main">
  <p:cmAuthor id="1" name="seeymon" initials="s" lastIdx="1" clrIdx="0"/>
</p:cmAuthorLst>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000" autoAdjust="0"/>
    <p:restoredTop sz="94660"/>
  </p:normalViewPr>
  <p:slideViewPr>
    <p:cSldViewPr snapToGrid="0">
      <p:cViewPr varScale="1">
        <p:scale>
          <a:sx n="67" d="100"/>
          <a:sy n="67" d="100"/>
        </p:scale>
        <p:origin x="858" y="72"/>
      </p:cViewPr>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commentAuthors" Target="commentAuthors.xml"/><Relationship Id="rId2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71" name=""/>
        <p:cNvGrpSpPr/>
        <p:nvPr/>
      </p:nvGrpSpPr>
      <p:grpSpPr>
        <a:xfrm>
          <a:off x="0" y="0"/>
          <a:ext cx="0" cy="0"/>
          <a:chOff x="0" y="0"/>
          <a:chExt cx="0" cy="0"/>
        </a:xfrm>
      </p:grpSpPr>
      <p:sp>
        <p:nvSpPr>
          <p:cNvPr id="1048720"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721"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722"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723"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24"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725"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9" name=""/>
        <p:cNvGrpSpPr/>
        <p:nvPr/>
      </p:nvGrpSpPr>
      <p:grpSpPr>
        <a:xfrm>
          <a:off x="0" y="0"/>
          <a:ext cx="0" cy="0"/>
          <a:chOff x="0" y="0"/>
          <a:chExt cx="0" cy="0"/>
        </a:xfrm>
      </p:grpSpPr>
      <p:sp>
        <p:nvSpPr>
          <p:cNvPr id="1048583"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dirty="0" lang="en-US"/>
          </a:p>
        </p:txBody>
      </p:sp>
      <p:sp>
        <p:nvSpPr>
          <p:cNvPr id="1048584" name="Subtitle 2"/>
          <p:cNvSpPr>
            <a:spLocks noGrp="1"/>
          </p:cNvSpPr>
          <p:nvPr>
            <p:ph type="subTitle" idx="1"/>
          </p:nvPr>
        </p:nvSpPr>
        <p:spPr>
          <a:xfrm>
            <a:off x="1154955" y="4777380"/>
            <a:ext cx="8825658" cy="861420"/>
          </a:xfrm>
        </p:spPr>
        <p:txBody>
          <a:bodyPr anchor="t"/>
          <a:lstStyle>
            <a:lvl1pPr algn="l" indent="0" marL="0">
              <a:buNone/>
              <a:defRPr cap="all">
                <a:solidFill>
                  <a:schemeClr val="bg2">
                    <a:lumMod val="40000"/>
                    <a:lumOff val="60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a:t>Click to edit Master subtitle style</a:t>
            </a:r>
            <a:endParaRPr dirty="0" lang="en-US"/>
          </a:p>
        </p:txBody>
      </p:sp>
      <p:sp>
        <p:nvSpPr>
          <p:cNvPr id="1048585"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586" name="Footer Placeholder 4"/>
          <p:cNvSpPr>
            <a:spLocks noGrp="1"/>
          </p:cNvSpPr>
          <p:nvPr>
            <p:ph type="ftr" sz="quarter" idx="11"/>
          </p:nvPr>
        </p:nvSpPr>
        <p:spPr/>
        <p:txBody>
          <a:bodyPr/>
          <a:p>
            <a:endParaRPr lang="en-US"/>
          </a:p>
        </p:txBody>
      </p:sp>
      <p:sp>
        <p:nvSpPr>
          <p:cNvPr id="1048587"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65" name=""/>
        <p:cNvGrpSpPr/>
        <p:nvPr/>
      </p:nvGrpSpPr>
      <p:grpSpPr>
        <a:xfrm>
          <a:off x="0" y="0"/>
          <a:ext cx="0" cy="0"/>
          <a:chOff x="0" y="0"/>
          <a:chExt cx="0" cy="0"/>
        </a:xfrm>
      </p:grpSpPr>
      <p:sp>
        <p:nvSpPr>
          <p:cNvPr id="1048687" name="Title 1"/>
          <p:cNvSpPr>
            <a:spLocks noGrp="1"/>
          </p:cNvSpPr>
          <p:nvPr>
            <p:ph type="title"/>
          </p:nvPr>
        </p:nvSpPr>
        <p:spPr>
          <a:xfrm>
            <a:off x="1154956" y="4800587"/>
            <a:ext cx="8825657" cy="566738"/>
          </a:xfrm>
        </p:spPr>
        <p:txBody>
          <a:bodyPr anchor="b">
            <a:normAutofit/>
          </a:bodyPr>
          <a:lstStyle>
            <a:lvl1pPr algn="l">
              <a:defRPr b="0" sz="2400"/>
            </a:lvl1pPr>
          </a:lstStyle>
          <a:p>
            <a:r>
              <a:rPr lang="en-US"/>
              <a:t>Click to edit Master title style</a:t>
            </a:r>
            <a:endParaRPr dirty="0" lang="en-US"/>
          </a:p>
        </p:txBody>
      </p:sp>
      <p:sp>
        <p:nvSpPr>
          <p:cNvPr id="1048688" name="Picture Placeholder 2"/>
          <p:cNvSpPr>
            <a:spLocks noChangeAspect="1" noGrp="1"/>
          </p:cNvSpPr>
          <p:nvPr>
            <p:ph type="pic" idx="1"/>
          </p:nvPr>
        </p:nvSpPr>
        <p:spPr>
          <a:xfrm>
            <a:off x="1154955" y="685800"/>
            <a:ext cx="8825658" cy="3640666"/>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689" name="Text Placeholder 3"/>
          <p:cNvSpPr>
            <a:spLocks noGrp="1"/>
          </p:cNvSpPr>
          <p:nvPr>
            <p:ph type="body" sz="half" idx="2"/>
          </p:nvPr>
        </p:nvSpPr>
        <p:spPr>
          <a:xfrm>
            <a:off x="1154956" y="5367325"/>
            <a:ext cx="8825656" cy="493712"/>
          </a:xfrm>
        </p:spPr>
        <p:txBody>
          <a:bodyPr>
            <a:normAutofit/>
          </a:bodyPr>
          <a:lstStyle>
            <a:lvl1pPr indent="0" marL="0">
              <a:buNone/>
              <a:defRPr sz="12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90" name="Date Placeholder 4"/>
          <p:cNvSpPr>
            <a:spLocks noGrp="1"/>
          </p:cNvSpPr>
          <p:nvPr>
            <p:ph type="dt" sz="half" idx="10"/>
          </p:nvPr>
        </p:nvSpPr>
        <p:spPr/>
        <p:txBody>
          <a:bodyPr/>
          <a:p>
            <a:fld id="{5D5C923B-28AC-448B-ACCF-59A371BD67BB}" type="datetimeFigureOut">
              <a:rPr lang="en-US" smtClean="0"/>
              <a:t>7/22/2021</a:t>
            </a:fld>
            <a:endParaRPr lang="en-US"/>
          </a:p>
        </p:txBody>
      </p:sp>
      <p:sp>
        <p:nvSpPr>
          <p:cNvPr id="1048691" name="Footer Placeholder 5"/>
          <p:cNvSpPr>
            <a:spLocks noGrp="1"/>
          </p:cNvSpPr>
          <p:nvPr>
            <p:ph type="ftr" sz="quarter" idx="11"/>
          </p:nvPr>
        </p:nvSpPr>
        <p:spPr/>
        <p:txBody>
          <a:bodyPr/>
          <a:p>
            <a:endParaRPr lang="en-US"/>
          </a:p>
        </p:txBody>
      </p:sp>
      <p:sp>
        <p:nvSpPr>
          <p:cNvPr id="1048692" name="Slide Number Placeholder 6"/>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57" name=""/>
        <p:cNvGrpSpPr/>
        <p:nvPr/>
      </p:nvGrpSpPr>
      <p:grpSpPr>
        <a:xfrm>
          <a:off x="0" y="0"/>
          <a:ext cx="0" cy="0"/>
          <a:chOff x="0" y="0"/>
          <a:chExt cx="0" cy="0"/>
        </a:xfrm>
      </p:grpSpPr>
      <p:sp>
        <p:nvSpPr>
          <p:cNvPr id="1048634"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dirty="0" lang="en-US"/>
          </a:p>
        </p:txBody>
      </p:sp>
      <p:sp>
        <p:nvSpPr>
          <p:cNvPr id="1048635" name="Text Placeholder 3"/>
          <p:cNvSpPr>
            <a:spLocks noGrp="1"/>
          </p:cNvSpPr>
          <p:nvPr>
            <p:ph type="body" sz="half" idx="2"/>
          </p:nvPr>
        </p:nvSpPr>
        <p:spPr>
          <a:xfrm>
            <a:off x="1154954" y="3657600"/>
            <a:ext cx="8825659" cy="2362200"/>
          </a:xfrm>
        </p:spPr>
        <p:txBody>
          <a:bodyPr anchor="ctr">
            <a:normAutofit/>
          </a:bodyPr>
          <a:lstStyle>
            <a:lvl1pPr indent="0" marL="0">
              <a:buNone/>
              <a:defRPr sz="18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36"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637" name="Footer Placeholder 4"/>
          <p:cNvSpPr>
            <a:spLocks noGrp="1"/>
          </p:cNvSpPr>
          <p:nvPr>
            <p:ph type="ftr" sz="quarter" idx="11"/>
          </p:nvPr>
        </p:nvSpPr>
        <p:spPr/>
        <p:txBody>
          <a:bodyPr/>
          <a:p>
            <a:endParaRPr lang="en-US"/>
          </a:p>
        </p:txBody>
      </p:sp>
      <p:sp>
        <p:nvSpPr>
          <p:cNvPr id="1048638"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64" name=""/>
        <p:cNvGrpSpPr/>
        <p:nvPr/>
      </p:nvGrpSpPr>
      <p:grpSpPr>
        <a:xfrm>
          <a:off x="0" y="0"/>
          <a:ext cx="0" cy="0"/>
          <a:chOff x="0" y="0"/>
          <a:chExt cx="0" cy="0"/>
        </a:xfrm>
      </p:grpSpPr>
      <p:sp>
        <p:nvSpPr>
          <p:cNvPr id="1048679"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dirty="0" lang="en-US"/>
          </a:p>
        </p:txBody>
      </p:sp>
      <p:sp>
        <p:nvSpPr>
          <p:cNvPr id="1048680" name="Text Placeholder 3"/>
          <p:cNvSpPr>
            <a:spLocks noGrp="1"/>
          </p:cNvSpPr>
          <p:nvPr>
            <p:ph type="body" sz="half" idx="14"/>
          </p:nvPr>
        </p:nvSpPr>
        <p:spPr>
          <a:xfrm>
            <a:off x="1930400" y="3771174"/>
            <a:ext cx="7279649" cy="342174"/>
          </a:xfrm>
        </p:spPr>
        <p:txBody>
          <a:bodyPr anchor="t" bIns="45720" lIns="91440" rIns="91440" rtlCol="0" tIns="45720" vert="horz">
            <a:normAutofit/>
          </a:bodyPr>
          <a:lstStyle>
            <a:lvl1pPr indent="0" marL="0">
              <a:buNone/>
              <a:defRPr b="0" cap="small" dirty="0" sz="1400" i="0" kern="1200" lang="en-US">
                <a:solidFill>
                  <a:schemeClr val="bg2">
                    <a:lumMod val="40000"/>
                    <a:lumOff val="60000"/>
                  </a:schemeClr>
                </a:solidFill>
                <a:latin typeface="+mj-lt"/>
                <a:ea typeface="+mj-ea"/>
                <a:cs typeface="+mj-cs"/>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indent="0" lvl="0" marL="0">
              <a:buNone/>
            </a:pPr>
            <a:r>
              <a:rPr lang="en-US"/>
              <a:t>Click to edit Master text styles</a:t>
            </a:r>
          </a:p>
        </p:txBody>
      </p:sp>
      <p:sp>
        <p:nvSpPr>
          <p:cNvPr id="1048681" name="Text Placeholder 3"/>
          <p:cNvSpPr>
            <a:spLocks noGrp="1"/>
          </p:cNvSpPr>
          <p:nvPr>
            <p:ph type="body" sz="half" idx="2"/>
          </p:nvPr>
        </p:nvSpPr>
        <p:spPr>
          <a:xfrm>
            <a:off x="1154954" y="4350657"/>
            <a:ext cx="8825659" cy="1676400"/>
          </a:xfrm>
        </p:spPr>
        <p:txBody>
          <a:bodyPr anchor="ctr">
            <a:normAutofit/>
          </a:bodyPr>
          <a:lstStyle>
            <a:lvl1pPr indent="0" marL="0">
              <a:buNone/>
              <a:defRPr sz="18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82"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683" name="Footer Placeholder 4"/>
          <p:cNvSpPr>
            <a:spLocks noGrp="1"/>
          </p:cNvSpPr>
          <p:nvPr>
            <p:ph type="ftr" sz="quarter" idx="11"/>
          </p:nvPr>
        </p:nvSpPr>
        <p:spPr/>
        <p:txBody>
          <a:bodyPr/>
          <a:p>
            <a:endParaRPr lang="en-US"/>
          </a:p>
        </p:txBody>
      </p:sp>
      <p:sp>
        <p:nvSpPr>
          <p:cNvPr id="1048684" name="Slide Number Placeholder 5"/>
          <p:cNvSpPr>
            <a:spLocks noGrp="1"/>
          </p:cNvSpPr>
          <p:nvPr>
            <p:ph type="sldNum" sz="quarter" idx="12"/>
          </p:nvPr>
        </p:nvSpPr>
        <p:spPr/>
        <p:txBody>
          <a:bodyPr/>
          <a:p>
            <a:fld id="{92E9D420-C7CD-4E23-A854-965DF07F2E70}" type="slidenum">
              <a:rPr lang="en-US" smtClean="0"/>
              <a:t>‹#›</a:t>
            </a:fld>
            <a:endParaRPr lang="en-US"/>
          </a:p>
        </p:txBody>
      </p:sp>
      <p:sp>
        <p:nvSpPr>
          <p:cNvPr id="1048685" name="TextBox 11"/>
          <p:cNvSpPr txBox="1"/>
          <p:nvPr/>
        </p:nvSpPr>
        <p:spPr>
          <a:xfrm>
            <a:off x="898295" y="971253"/>
            <a:ext cx="801912" cy="1969770"/>
          </a:xfrm>
          <a:prstGeom prst="rect"/>
          <a:noFill/>
        </p:spPr>
        <p:txBody>
          <a:bodyPr rtlCol="0" wrap="square">
            <a:spAutoFit/>
          </a:bodyPr>
          <a:lstStyle>
            <a:defPPr>
              <a:defRPr lang="en-US"/>
            </a:defPPr>
            <a:lvl1pPr algn="r">
              <a:defRPr b="0" sz="12200" i="0">
                <a:solidFill>
                  <a:schemeClr val="bg2">
                    <a:lumMod val="40000"/>
                    <a:lumOff val="60000"/>
                  </a:schemeClr>
                </a:solidFill>
                <a:latin typeface="Arial"/>
                <a:ea typeface="+mj-ea"/>
                <a:cs typeface="+mj-cs"/>
              </a:defRPr>
            </a:lvl1pPr>
          </a:lstStyle>
          <a:p>
            <a:pPr lvl="0"/>
            <a:r>
              <a:rPr dirty="0" lang="en-US"/>
              <a:t>“</a:t>
            </a:r>
          </a:p>
        </p:txBody>
      </p:sp>
      <p:sp>
        <p:nvSpPr>
          <p:cNvPr id="1048686" name="TextBox 14"/>
          <p:cNvSpPr txBox="1"/>
          <p:nvPr/>
        </p:nvSpPr>
        <p:spPr>
          <a:xfrm>
            <a:off x="9330490" y="2613787"/>
            <a:ext cx="801912" cy="1969770"/>
          </a:xfrm>
          <a:prstGeom prst="rect"/>
          <a:noFill/>
        </p:spPr>
        <p:txBody>
          <a:bodyPr rtlCol="0" wrap="square">
            <a:spAutoFit/>
          </a:bodyPr>
          <a:lstStyle>
            <a:defPPr>
              <a:defRPr lang="en-US"/>
            </a:defPPr>
            <a:lvl1pPr algn="r">
              <a:defRPr b="0" sz="12200" i="0">
                <a:solidFill>
                  <a:schemeClr val="bg2">
                    <a:lumMod val="40000"/>
                    <a:lumOff val="60000"/>
                  </a:schemeClr>
                </a:solidFill>
                <a:latin typeface="Arial"/>
                <a:ea typeface="+mj-ea"/>
                <a:cs typeface="+mj-cs"/>
              </a:defRPr>
            </a:lvl1pPr>
          </a:lstStyle>
          <a:p>
            <a:pPr lvl="0"/>
            <a:r>
              <a:rPr dirty="0" lang="en-US"/>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56" name=""/>
        <p:cNvGrpSpPr/>
        <p:nvPr/>
      </p:nvGrpSpPr>
      <p:grpSpPr>
        <a:xfrm>
          <a:off x="0" y="0"/>
          <a:ext cx="0" cy="0"/>
          <a:chOff x="0" y="0"/>
          <a:chExt cx="0" cy="0"/>
        </a:xfrm>
      </p:grpSpPr>
      <p:sp>
        <p:nvSpPr>
          <p:cNvPr id="1048629" name="Title 1"/>
          <p:cNvSpPr>
            <a:spLocks noGrp="1"/>
          </p:cNvSpPr>
          <p:nvPr>
            <p:ph type="title"/>
          </p:nvPr>
        </p:nvSpPr>
        <p:spPr>
          <a:xfrm>
            <a:off x="1154954" y="3124201"/>
            <a:ext cx="8825660" cy="1653180"/>
          </a:xfrm>
        </p:spPr>
        <p:txBody>
          <a:bodyPr anchor="b"/>
          <a:lstStyle>
            <a:lvl1pPr algn="l">
              <a:defRPr b="0" cap="none" sz="4000"/>
            </a:lvl1pPr>
          </a:lstStyle>
          <a:p>
            <a:r>
              <a:rPr lang="en-US"/>
              <a:t>Click to edit Master title style</a:t>
            </a:r>
            <a:endParaRPr dirty="0" lang="en-US"/>
          </a:p>
        </p:txBody>
      </p:sp>
      <p:sp>
        <p:nvSpPr>
          <p:cNvPr id="1048630" name="Text Placeholder 2"/>
          <p:cNvSpPr>
            <a:spLocks noGrp="1"/>
          </p:cNvSpPr>
          <p:nvPr>
            <p:ph type="body" idx="1"/>
          </p:nvPr>
        </p:nvSpPr>
        <p:spPr>
          <a:xfrm>
            <a:off x="1154954" y="4777381"/>
            <a:ext cx="8825659" cy="860400"/>
          </a:xfrm>
        </p:spPr>
        <p:txBody>
          <a:bodyPr anchor="t"/>
          <a:lstStyle>
            <a:lvl1pPr algn="l" indent="0" marL="0">
              <a:buNone/>
              <a:defRPr cap="none" sz="2000">
                <a:solidFill>
                  <a:schemeClr val="bg2">
                    <a:lumMod val="40000"/>
                    <a:lumOff val="6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Click to edit Master text styles</a:t>
            </a:r>
          </a:p>
        </p:txBody>
      </p:sp>
      <p:sp>
        <p:nvSpPr>
          <p:cNvPr id="1048631"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632" name="Footer Placeholder 4"/>
          <p:cNvSpPr>
            <a:spLocks noGrp="1"/>
          </p:cNvSpPr>
          <p:nvPr>
            <p:ph type="ftr" sz="quarter" idx="11"/>
          </p:nvPr>
        </p:nvSpPr>
        <p:spPr/>
        <p:txBody>
          <a:bodyPr/>
          <a:p>
            <a:endParaRPr lang="en-US"/>
          </a:p>
        </p:txBody>
      </p:sp>
      <p:sp>
        <p:nvSpPr>
          <p:cNvPr id="1048633"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67" name=""/>
        <p:cNvGrpSpPr/>
        <p:nvPr/>
      </p:nvGrpSpPr>
      <p:grpSpPr>
        <a:xfrm>
          <a:off x="0" y="0"/>
          <a:ext cx="0" cy="0"/>
          <a:chOff x="0" y="0"/>
          <a:chExt cx="0" cy="0"/>
        </a:xfrm>
      </p:grpSpPr>
      <p:sp>
        <p:nvSpPr>
          <p:cNvPr id="1048699" name="Title 1"/>
          <p:cNvSpPr>
            <a:spLocks noGrp="1"/>
          </p:cNvSpPr>
          <p:nvPr>
            <p:ph type="title"/>
          </p:nvPr>
        </p:nvSpPr>
        <p:spPr/>
        <p:txBody>
          <a:bodyPr/>
          <a:lstStyle>
            <a:lvl1pPr>
              <a:defRPr sz="4200"/>
            </a:lvl1pPr>
          </a:lstStyle>
          <a:p>
            <a:r>
              <a:rPr lang="en-US"/>
              <a:t>Click to edit Master title style</a:t>
            </a:r>
            <a:endParaRPr dirty="0" lang="en-US"/>
          </a:p>
        </p:txBody>
      </p:sp>
      <p:sp>
        <p:nvSpPr>
          <p:cNvPr id="1048700" name="Text Placeholder 2"/>
          <p:cNvSpPr>
            <a:spLocks noGrp="1"/>
          </p:cNvSpPr>
          <p:nvPr>
            <p:ph type="body" idx="1"/>
          </p:nvPr>
        </p:nvSpPr>
        <p:spPr>
          <a:xfrm>
            <a:off x="632947" y="1981200"/>
            <a:ext cx="2946866"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01" name="Text Placeholder 3"/>
          <p:cNvSpPr>
            <a:spLocks noGrp="1"/>
          </p:cNvSpPr>
          <p:nvPr>
            <p:ph type="body" sz="half" idx="15"/>
          </p:nvPr>
        </p:nvSpPr>
        <p:spPr>
          <a:xfrm>
            <a:off x="652463" y="2667000"/>
            <a:ext cx="2927350" cy="3589338"/>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02" name="Text Placeholder 4"/>
          <p:cNvSpPr>
            <a:spLocks noGrp="1"/>
          </p:cNvSpPr>
          <p:nvPr>
            <p:ph type="body" sz="quarter" idx="3"/>
          </p:nvPr>
        </p:nvSpPr>
        <p:spPr>
          <a:xfrm>
            <a:off x="3883659" y="1981200"/>
            <a:ext cx="2936241"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03" name="Text Placeholder 3"/>
          <p:cNvSpPr>
            <a:spLocks noGrp="1"/>
          </p:cNvSpPr>
          <p:nvPr>
            <p:ph type="body" sz="half" idx="16"/>
          </p:nvPr>
        </p:nvSpPr>
        <p:spPr>
          <a:xfrm>
            <a:off x="3873106" y="2667000"/>
            <a:ext cx="2946794" cy="3589338"/>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04" name="Text Placeholder 4"/>
          <p:cNvSpPr>
            <a:spLocks noGrp="1"/>
          </p:cNvSpPr>
          <p:nvPr>
            <p:ph type="body" sz="quarter" idx="13"/>
          </p:nvPr>
        </p:nvSpPr>
        <p:spPr>
          <a:xfrm>
            <a:off x="7124700" y="1981200"/>
            <a:ext cx="2932113"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705" name="Text Placeholder 3"/>
          <p:cNvSpPr>
            <a:spLocks noGrp="1"/>
          </p:cNvSpPr>
          <p:nvPr>
            <p:ph type="body" sz="half" idx="17"/>
          </p:nvPr>
        </p:nvSpPr>
        <p:spPr>
          <a:xfrm>
            <a:off x="7124700" y="2667000"/>
            <a:ext cx="2932113" cy="3589338"/>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cxnSp>
        <p:nvCxnSpPr>
          <p:cNvPr id="3145730" name="Straight Connector 16"/>
          <p:cNvCxnSpPr>
            <a:cxnSpLocks/>
          </p:cNvCxnSpPr>
          <p:nvPr/>
        </p:nvCxnSpPr>
        <p:spPr>
          <a:xfrm>
            <a:off x="3726142" y="2133600"/>
            <a:ext cx="0" cy="3962400"/>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3145731" name="Straight Connector 17"/>
          <p:cNvCxnSpPr>
            <a:cxnSpLocks/>
          </p:cNvCxnSpPr>
          <p:nvPr/>
        </p:nvCxnSpPr>
        <p:spPr>
          <a:xfrm>
            <a:off x="6962227" y="2133600"/>
            <a:ext cx="0" cy="3966882"/>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1048706"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707" name="Footer Placeholder 4"/>
          <p:cNvSpPr>
            <a:spLocks noGrp="1"/>
          </p:cNvSpPr>
          <p:nvPr>
            <p:ph type="ftr" sz="quarter" idx="11"/>
          </p:nvPr>
        </p:nvSpPr>
        <p:spPr/>
        <p:txBody>
          <a:bodyPr/>
          <a:p>
            <a:endParaRPr lang="en-US"/>
          </a:p>
        </p:txBody>
      </p:sp>
      <p:sp>
        <p:nvSpPr>
          <p:cNvPr id="1048708"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59" name=""/>
        <p:cNvGrpSpPr/>
        <p:nvPr/>
      </p:nvGrpSpPr>
      <p:grpSpPr>
        <a:xfrm>
          <a:off x="0" y="0"/>
          <a:ext cx="0" cy="0"/>
          <a:chOff x="0" y="0"/>
          <a:chExt cx="0" cy="0"/>
        </a:xfrm>
      </p:grpSpPr>
      <p:sp>
        <p:nvSpPr>
          <p:cNvPr id="1048645" name="Title 1"/>
          <p:cNvSpPr>
            <a:spLocks noGrp="1"/>
          </p:cNvSpPr>
          <p:nvPr>
            <p:ph type="title"/>
          </p:nvPr>
        </p:nvSpPr>
        <p:spPr/>
        <p:txBody>
          <a:bodyPr/>
          <a:lstStyle>
            <a:lvl1pPr>
              <a:defRPr sz="4200"/>
            </a:lvl1pPr>
          </a:lstStyle>
          <a:p>
            <a:r>
              <a:rPr lang="en-US"/>
              <a:t>Click to edit Master title style</a:t>
            </a:r>
            <a:endParaRPr dirty="0" lang="en-US"/>
          </a:p>
        </p:txBody>
      </p:sp>
      <p:sp>
        <p:nvSpPr>
          <p:cNvPr id="1048646" name="Text Placeholder 2"/>
          <p:cNvSpPr>
            <a:spLocks noGrp="1"/>
          </p:cNvSpPr>
          <p:nvPr>
            <p:ph type="body" idx="1"/>
          </p:nvPr>
        </p:nvSpPr>
        <p:spPr>
          <a:xfrm>
            <a:off x="652463" y="4250949"/>
            <a:ext cx="2940050"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47" name="Picture Placeholder 2"/>
          <p:cNvSpPr>
            <a:spLocks noChangeAspect="1" noGrp="1"/>
          </p:cNvSpPr>
          <p:nvPr>
            <p:ph type="pic" idx="15"/>
          </p:nvPr>
        </p:nvSpPr>
        <p:spPr>
          <a:xfrm>
            <a:off x="652463" y="2209800"/>
            <a:ext cx="2940050" cy="1524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648" name="Text Placeholder 3"/>
          <p:cNvSpPr>
            <a:spLocks noGrp="1"/>
          </p:cNvSpPr>
          <p:nvPr>
            <p:ph type="body" sz="half" idx="18"/>
          </p:nvPr>
        </p:nvSpPr>
        <p:spPr>
          <a:xfrm>
            <a:off x="652463" y="4827211"/>
            <a:ext cx="2940050" cy="659189"/>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49" name="Text Placeholder 4"/>
          <p:cNvSpPr>
            <a:spLocks noGrp="1"/>
          </p:cNvSpPr>
          <p:nvPr>
            <p:ph type="body" sz="quarter" idx="3"/>
          </p:nvPr>
        </p:nvSpPr>
        <p:spPr>
          <a:xfrm>
            <a:off x="3889375" y="4250949"/>
            <a:ext cx="2930525"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50" name="Picture Placeholder 2"/>
          <p:cNvSpPr>
            <a:spLocks noChangeAspect="1" noGrp="1"/>
          </p:cNvSpPr>
          <p:nvPr>
            <p:ph type="pic" idx="21"/>
          </p:nvPr>
        </p:nvSpPr>
        <p:spPr>
          <a:xfrm>
            <a:off x="3889374" y="2209800"/>
            <a:ext cx="2930525" cy="1524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651" name="Text Placeholder 3"/>
          <p:cNvSpPr>
            <a:spLocks noGrp="1"/>
          </p:cNvSpPr>
          <p:nvPr>
            <p:ph type="body" sz="half" idx="19"/>
          </p:nvPr>
        </p:nvSpPr>
        <p:spPr>
          <a:xfrm>
            <a:off x="3888022" y="4827210"/>
            <a:ext cx="2934406" cy="659189"/>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52" name="Text Placeholder 4"/>
          <p:cNvSpPr>
            <a:spLocks noGrp="1"/>
          </p:cNvSpPr>
          <p:nvPr>
            <p:ph type="body" sz="quarter" idx="13"/>
          </p:nvPr>
        </p:nvSpPr>
        <p:spPr>
          <a:xfrm>
            <a:off x="7124700" y="4250949"/>
            <a:ext cx="2932113"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53" name="Picture Placeholder 2"/>
          <p:cNvSpPr>
            <a:spLocks noChangeAspect="1" noGrp="1"/>
          </p:cNvSpPr>
          <p:nvPr>
            <p:ph type="pic" idx="22"/>
          </p:nvPr>
        </p:nvSpPr>
        <p:spPr>
          <a:xfrm>
            <a:off x="7124699" y="2209800"/>
            <a:ext cx="2932113" cy="1524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654" name="Text Placeholder 3"/>
          <p:cNvSpPr>
            <a:spLocks noGrp="1"/>
          </p:cNvSpPr>
          <p:nvPr>
            <p:ph type="body" sz="half" idx="20"/>
          </p:nvPr>
        </p:nvSpPr>
        <p:spPr>
          <a:xfrm>
            <a:off x="7124575" y="4827208"/>
            <a:ext cx="2935997" cy="659189"/>
          </a:xfrm>
        </p:spPr>
        <p:txBody>
          <a:bodyPr anchor="t">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cxnSp>
        <p:nvCxnSpPr>
          <p:cNvPr id="3145728" name="Straight Connector 18"/>
          <p:cNvCxnSpPr>
            <a:cxnSpLocks/>
          </p:cNvCxnSpPr>
          <p:nvPr/>
        </p:nvCxnSpPr>
        <p:spPr>
          <a:xfrm>
            <a:off x="3726142" y="2133600"/>
            <a:ext cx="0" cy="3962400"/>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3145729" name="Straight Connector 19"/>
          <p:cNvCxnSpPr>
            <a:cxnSpLocks/>
          </p:cNvCxnSpPr>
          <p:nvPr/>
        </p:nvCxnSpPr>
        <p:spPr>
          <a:xfrm>
            <a:off x="6962227" y="2133600"/>
            <a:ext cx="0" cy="3966882"/>
          </a:xfrm>
          <a:prstGeom prst="line"/>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1048655"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656" name="Footer Placeholder 4"/>
          <p:cNvSpPr>
            <a:spLocks noGrp="1"/>
          </p:cNvSpPr>
          <p:nvPr>
            <p:ph type="ftr" sz="quarter" idx="11"/>
          </p:nvPr>
        </p:nvSpPr>
        <p:spPr/>
        <p:txBody>
          <a:bodyPr/>
          <a:p>
            <a:endParaRPr lang="en-US"/>
          </a:p>
        </p:txBody>
      </p:sp>
      <p:sp>
        <p:nvSpPr>
          <p:cNvPr id="1048657"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69" name=""/>
        <p:cNvGrpSpPr/>
        <p:nvPr/>
      </p:nvGrpSpPr>
      <p:grpSpPr>
        <a:xfrm>
          <a:off x="0" y="0"/>
          <a:ext cx="0" cy="0"/>
          <a:chOff x="0" y="0"/>
          <a:chExt cx="0" cy="0"/>
        </a:xfrm>
      </p:grpSpPr>
      <p:sp>
        <p:nvSpPr>
          <p:cNvPr id="1048715" name="Title 1"/>
          <p:cNvSpPr>
            <a:spLocks noGrp="1"/>
          </p:cNvSpPr>
          <p:nvPr>
            <p:ph type="title"/>
          </p:nvPr>
        </p:nvSpPr>
        <p:spPr/>
        <p:txBody>
          <a:bodyPr/>
          <a:p>
            <a:r>
              <a:rPr lang="en-US"/>
              <a:t>Click to edit Master title style</a:t>
            </a:r>
            <a:endParaRPr dirty="0" lang="en-US"/>
          </a:p>
        </p:txBody>
      </p:sp>
      <p:sp>
        <p:nvSpPr>
          <p:cNvPr id="1048716" name="Vertical Text Placeholder 2"/>
          <p:cNvSpPr>
            <a:spLocks noGrp="1"/>
          </p:cNvSpPr>
          <p:nvPr>
            <p:ph type="body" orient="vert" idx="1"/>
          </p:nvPr>
        </p:nvSpPr>
        <p:spPr/>
        <p:txBody>
          <a:bodyPr anchor="t" anchorCtr="0"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17"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718" name="Footer Placeholder 4"/>
          <p:cNvSpPr>
            <a:spLocks noGrp="1"/>
          </p:cNvSpPr>
          <p:nvPr>
            <p:ph type="ftr" sz="quarter" idx="11"/>
          </p:nvPr>
        </p:nvSpPr>
        <p:spPr/>
        <p:txBody>
          <a:bodyPr/>
          <a:p>
            <a:endParaRPr lang="en-US"/>
          </a:p>
        </p:txBody>
      </p:sp>
      <p:sp>
        <p:nvSpPr>
          <p:cNvPr id="1048719"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63" name=""/>
        <p:cNvGrpSpPr/>
        <p:nvPr/>
      </p:nvGrpSpPr>
      <p:grpSpPr>
        <a:xfrm>
          <a:off x="0" y="0"/>
          <a:ext cx="0" cy="0"/>
          <a:chOff x="0" y="0"/>
          <a:chExt cx="0" cy="0"/>
        </a:xfrm>
      </p:grpSpPr>
      <p:sp>
        <p:nvSpPr>
          <p:cNvPr id="1048674" name="Vertical Title 1"/>
          <p:cNvSpPr>
            <a:spLocks noGrp="1"/>
          </p:cNvSpPr>
          <p:nvPr>
            <p:ph type="title" orient="vert"/>
          </p:nvPr>
        </p:nvSpPr>
        <p:spPr>
          <a:xfrm>
            <a:off x="8304212" y="430213"/>
            <a:ext cx="1752601" cy="5826125"/>
          </a:xfrm>
        </p:spPr>
        <p:txBody>
          <a:bodyPr anchor="b" anchorCtr="0" vert="eaVert"/>
          <a:p>
            <a:r>
              <a:rPr lang="en-US"/>
              <a:t>Click to edit Master title style</a:t>
            </a:r>
            <a:endParaRPr dirty="0" lang="en-US"/>
          </a:p>
        </p:txBody>
      </p:sp>
      <p:sp>
        <p:nvSpPr>
          <p:cNvPr id="1048675" name="Vertical Text Placeholder 2"/>
          <p:cNvSpPr>
            <a:spLocks noGrp="1"/>
          </p:cNvSpPr>
          <p:nvPr>
            <p:ph type="body" orient="vert" idx="1"/>
          </p:nvPr>
        </p:nvSpPr>
        <p:spPr>
          <a:xfrm>
            <a:off x="652463" y="887414"/>
            <a:ext cx="7423149" cy="5368924"/>
          </a:xfrm>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76"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677" name="Footer Placeholder 4"/>
          <p:cNvSpPr>
            <a:spLocks noGrp="1"/>
          </p:cNvSpPr>
          <p:nvPr>
            <p:ph type="ftr" sz="quarter" idx="11"/>
          </p:nvPr>
        </p:nvSpPr>
        <p:spPr/>
        <p:txBody>
          <a:bodyPr/>
          <a:p>
            <a:endParaRPr lang="en-US"/>
          </a:p>
        </p:txBody>
      </p:sp>
      <p:sp>
        <p:nvSpPr>
          <p:cNvPr id="1048678"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8" name=""/>
        <p:cNvGrpSpPr/>
        <p:nvPr/>
      </p:nvGrpSpPr>
      <p:grpSpPr>
        <a:xfrm>
          <a:off x="0" y="0"/>
          <a:ext cx="0" cy="0"/>
          <a:chOff x="0" y="0"/>
          <a:chExt cx="0" cy="0"/>
        </a:xfrm>
      </p:grpSpPr>
      <p:sp>
        <p:nvSpPr>
          <p:cNvPr id="1048590" name="Title 1"/>
          <p:cNvSpPr>
            <a:spLocks noGrp="1"/>
          </p:cNvSpPr>
          <p:nvPr>
            <p:ph type="title"/>
          </p:nvPr>
        </p:nvSpPr>
        <p:spPr/>
        <p:txBody>
          <a:bodyPr/>
          <a:p>
            <a:r>
              <a:rPr lang="en-US"/>
              <a:t>Click to edit Master title style</a:t>
            </a:r>
            <a:endParaRPr dirty="0" lang="en-US"/>
          </a:p>
        </p:txBody>
      </p:sp>
      <p:sp>
        <p:nvSpPr>
          <p:cNvPr id="1048591" name="Content Placeholder 2"/>
          <p:cNvSpPr>
            <a:spLocks noGrp="1"/>
          </p:cNvSpPr>
          <p:nvPr>
            <p:ph idx="1"/>
          </p:nvPr>
        </p:nvSpPr>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92"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593" name="Footer Placeholder 4"/>
          <p:cNvSpPr>
            <a:spLocks noGrp="1"/>
          </p:cNvSpPr>
          <p:nvPr>
            <p:ph type="ftr" sz="quarter" idx="11"/>
          </p:nvPr>
        </p:nvSpPr>
        <p:spPr/>
        <p:txBody>
          <a:bodyPr/>
          <a:p>
            <a:endParaRPr lang="en-US"/>
          </a:p>
        </p:txBody>
      </p:sp>
      <p:sp>
        <p:nvSpPr>
          <p:cNvPr id="1048594"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60" name=""/>
        <p:cNvGrpSpPr/>
        <p:nvPr/>
      </p:nvGrpSpPr>
      <p:grpSpPr>
        <a:xfrm>
          <a:off x="0" y="0"/>
          <a:ext cx="0" cy="0"/>
          <a:chOff x="0" y="0"/>
          <a:chExt cx="0" cy="0"/>
        </a:xfrm>
      </p:grpSpPr>
      <p:sp>
        <p:nvSpPr>
          <p:cNvPr id="1048658" name="Title 1"/>
          <p:cNvSpPr>
            <a:spLocks noGrp="1"/>
          </p:cNvSpPr>
          <p:nvPr>
            <p:ph type="title"/>
          </p:nvPr>
        </p:nvSpPr>
        <p:spPr>
          <a:xfrm>
            <a:off x="1154956" y="2861733"/>
            <a:ext cx="8825657" cy="1915647"/>
          </a:xfrm>
        </p:spPr>
        <p:txBody>
          <a:bodyPr anchor="b"/>
          <a:lstStyle>
            <a:lvl1pPr algn="l">
              <a:defRPr b="0" cap="none" sz="4000"/>
            </a:lvl1pPr>
          </a:lstStyle>
          <a:p>
            <a:r>
              <a:rPr lang="en-US"/>
              <a:t>Click to edit Master title style</a:t>
            </a:r>
            <a:endParaRPr dirty="0" lang="en-US"/>
          </a:p>
        </p:txBody>
      </p:sp>
      <p:sp>
        <p:nvSpPr>
          <p:cNvPr id="1048659" name="Text Placeholder 2"/>
          <p:cNvSpPr>
            <a:spLocks noGrp="1"/>
          </p:cNvSpPr>
          <p:nvPr>
            <p:ph type="body" idx="1"/>
          </p:nvPr>
        </p:nvSpPr>
        <p:spPr>
          <a:xfrm>
            <a:off x="1154955" y="4777381"/>
            <a:ext cx="8825658" cy="860400"/>
          </a:xfrm>
        </p:spPr>
        <p:txBody>
          <a:bodyPr anchor="t"/>
          <a:lstStyle>
            <a:lvl1pPr algn="l" indent="0" marL="0">
              <a:buNone/>
              <a:defRPr cap="all" sz="2000">
                <a:solidFill>
                  <a:schemeClr val="bg2">
                    <a:lumMod val="40000"/>
                    <a:lumOff val="6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a:t>Click to edit Master text styles</a:t>
            </a:r>
          </a:p>
        </p:txBody>
      </p:sp>
      <p:sp>
        <p:nvSpPr>
          <p:cNvPr id="1048660" name="Date Placeholder 3"/>
          <p:cNvSpPr>
            <a:spLocks noGrp="1"/>
          </p:cNvSpPr>
          <p:nvPr>
            <p:ph type="dt" sz="half" idx="10"/>
          </p:nvPr>
        </p:nvSpPr>
        <p:spPr/>
        <p:txBody>
          <a:bodyPr/>
          <a:p>
            <a:fld id="{5D5C923B-28AC-448B-ACCF-59A371BD67BB}" type="datetimeFigureOut">
              <a:rPr lang="en-US" smtClean="0"/>
              <a:t>7/22/2021</a:t>
            </a:fld>
            <a:endParaRPr lang="en-US"/>
          </a:p>
        </p:txBody>
      </p:sp>
      <p:sp>
        <p:nvSpPr>
          <p:cNvPr id="1048661" name="Footer Placeholder 4"/>
          <p:cNvSpPr>
            <a:spLocks noGrp="1"/>
          </p:cNvSpPr>
          <p:nvPr>
            <p:ph type="ftr" sz="quarter" idx="11"/>
          </p:nvPr>
        </p:nvSpPr>
        <p:spPr/>
        <p:txBody>
          <a:bodyPr/>
          <a:p>
            <a:endParaRPr lang="en-US"/>
          </a:p>
        </p:txBody>
      </p:sp>
      <p:sp>
        <p:nvSpPr>
          <p:cNvPr id="1048662" name="Slide Number Placeholder 5"/>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66" name=""/>
        <p:cNvGrpSpPr/>
        <p:nvPr/>
      </p:nvGrpSpPr>
      <p:grpSpPr>
        <a:xfrm>
          <a:off x="0" y="0"/>
          <a:ext cx="0" cy="0"/>
          <a:chOff x="0" y="0"/>
          <a:chExt cx="0" cy="0"/>
        </a:xfrm>
      </p:grpSpPr>
      <p:sp>
        <p:nvSpPr>
          <p:cNvPr id="1048693" name="Title 1"/>
          <p:cNvSpPr>
            <a:spLocks noGrp="1"/>
          </p:cNvSpPr>
          <p:nvPr>
            <p:ph type="title"/>
          </p:nvPr>
        </p:nvSpPr>
        <p:spPr/>
        <p:txBody>
          <a:bodyPr/>
          <a:p>
            <a:r>
              <a:rPr lang="en-US"/>
              <a:t>Click to edit Master title style</a:t>
            </a:r>
            <a:endParaRPr dirty="0" lang="en-US"/>
          </a:p>
        </p:txBody>
      </p:sp>
      <p:sp>
        <p:nvSpPr>
          <p:cNvPr id="1048694"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95"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96" name="Date Placeholder 4"/>
          <p:cNvSpPr>
            <a:spLocks noGrp="1"/>
          </p:cNvSpPr>
          <p:nvPr>
            <p:ph type="dt" sz="half" idx="10"/>
          </p:nvPr>
        </p:nvSpPr>
        <p:spPr/>
        <p:txBody>
          <a:bodyPr/>
          <a:p>
            <a:fld id="{5D5C923B-28AC-448B-ACCF-59A371BD67BB}" type="datetimeFigureOut">
              <a:rPr lang="en-US" smtClean="0"/>
              <a:t>7/22/2021</a:t>
            </a:fld>
            <a:endParaRPr lang="en-US"/>
          </a:p>
        </p:txBody>
      </p:sp>
      <p:sp>
        <p:nvSpPr>
          <p:cNvPr id="1048697" name="Footer Placeholder 5"/>
          <p:cNvSpPr>
            <a:spLocks noGrp="1"/>
          </p:cNvSpPr>
          <p:nvPr>
            <p:ph type="ftr" sz="quarter" idx="11"/>
          </p:nvPr>
        </p:nvSpPr>
        <p:spPr/>
        <p:txBody>
          <a:bodyPr/>
          <a:p>
            <a:endParaRPr lang="en-US"/>
          </a:p>
        </p:txBody>
      </p:sp>
      <p:sp>
        <p:nvSpPr>
          <p:cNvPr id="1048698" name="Slide Number Placeholder 6"/>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61" name=""/>
        <p:cNvGrpSpPr/>
        <p:nvPr/>
      </p:nvGrpSpPr>
      <p:grpSpPr>
        <a:xfrm>
          <a:off x="0" y="0"/>
          <a:ext cx="0" cy="0"/>
          <a:chOff x="0" y="0"/>
          <a:chExt cx="0" cy="0"/>
        </a:xfrm>
      </p:grpSpPr>
      <p:sp>
        <p:nvSpPr>
          <p:cNvPr id="1048663" name="Title 1"/>
          <p:cNvSpPr>
            <a:spLocks noGrp="1"/>
          </p:cNvSpPr>
          <p:nvPr>
            <p:ph type="title"/>
          </p:nvPr>
        </p:nvSpPr>
        <p:spPr/>
        <p:txBody>
          <a:bodyPr/>
          <a:p>
            <a:r>
              <a:rPr lang="en-US"/>
              <a:t>Click to edit Master title style</a:t>
            </a:r>
            <a:endParaRPr dirty="0" lang="en-US"/>
          </a:p>
        </p:txBody>
      </p:sp>
      <p:sp>
        <p:nvSpPr>
          <p:cNvPr id="1048664" name="Text Placeholder 2"/>
          <p:cNvSpPr>
            <a:spLocks noGrp="1"/>
          </p:cNvSpPr>
          <p:nvPr>
            <p:ph type="body" idx="1"/>
          </p:nvPr>
        </p:nvSpPr>
        <p:spPr>
          <a:xfrm>
            <a:off x="1103313" y="1905000"/>
            <a:ext cx="4396338"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65"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66" name="Text Placeholder 4"/>
          <p:cNvSpPr>
            <a:spLocks noGrp="1"/>
          </p:cNvSpPr>
          <p:nvPr>
            <p:ph type="body" sz="quarter" idx="3"/>
          </p:nvPr>
        </p:nvSpPr>
        <p:spPr>
          <a:xfrm>
            <a:off x="5654495" y="1905000"/>
            <a:ext cx="4396339" cy="576262"/>
          </a:xfrm>
        </p:spPr>
        <p:txBody>
          <a:bodyPr anchor="b">
            <a:noAutofit/>
          </a:bodyPr>
          <a:lstStyle>
            <a:lvl1pPr indent="0" marL="0">
              <a:buNone/>
              <a:defRPr b="0" sz="2400">
                <a:solidFill>
                  <a:schemeClr val="bg2">
                    <a:lumMod val="40000"/>
                    <a:lumOff val="60000"/>
                  </a:schemeClr>
                </a:solidFill>
              </a:defRPr>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67"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668" name="Date Placeholder 6"/>
          <p:cNvSpPr>
            <a:spLocks noGrp="1"/>
          </p:cNvSpPr>
          <p:nvPr>
            <p:ph type="dt" sz="half" idx="10"/>
          </p:nvPr>
        </p:nvSpPr>
        <p:spPr/>
        <p:txBody>
          <a:bodyPr/>
          <a:p>
            <a:fld id="{5D5C923B-28AC-448B-ACCF-59A371BD67BB}" type="datetimeFigureOut">
              <a:rPr lang="en-US" smtClean="0"/>
              <a:t>7/22/2021</a:t>
            </a:fld>
            <a:endParaRPr lang="en-US"/>
          </a:p>
        </p:txBody>
      </p:sp>
      <p:sp>
        <p:nvSpPr>
          <p:cNvPr id="1048669" name="Footer Placeholder 7"/>
          <p:cNvSpPr>
            <a:spLocks noGrp="1"/>
          </p:cNvSpPr>
          <p:nvPr>
            <p:ph type="ftr" sz="quarter" idx="11"/>
          </p:nvPr>
        </p:nvSpPr>
        <p:spPr/>
        <p:txBody>
          <a:bodyPr/>
          <a:p>
            <a:endParaRPr lang="en-US"/>
          </a:p>
        </p:txBody>
      </p:sp>
      <p:sp>
        <p:nvSpPr>
          <p:cNvPr id="1048670" name="Slide Number Placeholder 8"/>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55" name=""/>
        <p:cNvGrpSpPr/>
        <p:nvPr/>
      </p:nvGrpSpPr>
      <p:grpSpPr>
        <a:xfrm>
          <a:off x="0" y="0"/>
          <a:ext cx="0" cy="0"/>
          <a:chOff x="0" y="0"/>
          <a:chExt cx="0" cy="0"/>
        </a:xfrm>
      </p:grpSpPr>
      <p:sp>
        <p:nvSpPr>
          <p:cNvPr id="1048625" name="Title 1"/>
          <p:cNvSpPr>
            <a:spLocks noGrp="1"/>
          </p:cNvSpPr>
          <p:nvPr>
            <p:ph type="title"/>
          </p:nvPr>
        </p:nvSpPr>
        <p:spPr/>
        <p:txBody>
          <a:bodyPr/>
          <a:p>
            <a:r>
              <a:rPr lang="en-US"/>
              <a:t>Click to edit Master title style</a:t>
            </a:r>
            <a:endParaRPr dirty="0" lang="en-US"/>
          </a:p>
        </p:txBody>
      </p:sp>
      <p:sp>
        <p:nvSpPr>
          <p:cNvPr id="1048626" name="Date Placeholder 2"/>
          <p:cNvSpPr>
            <a:spLocks noGrp="1"/>
          </p:cNvSpPr>
          <p:nvPr>
            <p:ph type="dt" sz="half" idx="10"/>
          </p:nvPr>
        </p:nvSpPr>
        <p:spPr/>
        <p:txBody>
          <a:bodyPr/>
          <a:p>
            <a:fld id="{5D5C923B-28AC-448B-ACCF-59A371BD67BB}" type="datetimeFigureOut">
              <a:rPr lang="en-US" smtClean="0"/>
              <a:t>7/22/2021</a:t>
            </a:fld>
            <a:endParaRPr lang="en-US"/>
          </a:p>
        </p:txBody>
      </p:sp>
      <p:sp>
        <p:nvSpPr>
          <p:cNvPr id="1048627" name="Footer Placeholder 3"/>
          <p:cNvSpPr>
            <a:spLocks noGrp="1"/>
          </p:cNvSpPr>
          <p:nvPr>
            <p:ph type="ftr" sz="quarter" idx="11"/>
          </p:nvPr>
        </p:nvSpPr>
        <p:spPr/>
        <p:txBody>
          <a:bodyPr/>
          <a:p>
            <a:endParaRPr lang="en-US"/>
          </a:p>
        </p:txBody>
      </p:sp>
      <p:sp>
        <p:nvSpPr>
          <p:cNvPr id="1048628" name="Slide Number Placeholder 4"/>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62" name=""/>
        <p:cNvGrpSpPr/>
        <p:nvPr/>
      </p:nvGrpSpPr>
      <p:grpSpPr>
        <a:xfrm>
          <a:off x="0" y="0"/>
          <a:ext cx="0" cy="0"/>
          <a:chOff x="0" y="0"/>
          <a:chExt cx="0" cy="0"/>
        </a:xfrm>
      </p:grpSpPr>
      <p:sp>
        <p:nvSpPr>
          <p:cNvPr id="1048671" name="Date Placeholder 1"/>
          <p:cNvSpPr>
            <a:spLocks noGrp="1"/>
          </p:cNvSpPr>
          <p:nvPr>
            <p:ph type="dt" sz="half" idx="10"/>
          </p:nvPr>
        </p:nvSpPr>
        <p:spPr/>
        <p:txBody>
          <a:bodyPr/>
          <a:p>
            <a:fld id="{5D5C923B-28AC-448B-ACCF-59A371BD67BB}" type="datetimeFigureOut">
              <a:rPr lang="en-US" smtClean="0"/>
              <a:t>7/22/2021</a:t>
            </a:fld>
            <a:endParaRPr lang="en-US"/>
          </a:p>
        </p:txBody>
      </p:sp>
      <p:sp>
        <p:nvSpPr>
          <p:cNvPr id="1048672" name="Footer Placeholder 2"/>
          <p:cNvSpPr>
            <a:spLocks noGrp="1"/>
          </p:cNvSpPr>
          <p:nvPr>
            <p:ph type="ftr" sz="quarter" idx="11"/>
          </p:nvPr>
        </p:nvSpPr>
        <p:spPr/>
        <p:txBody>
          <a:bodyPr/>
          <a:p>
            <a:endParaRPr lang="en-US"/>
          </a:p>
        </p:txBody>
      </p:sp>
      <p:sp>
        <p:nvSpPr>
          <p:cNvPr id="1048673" name="Slide Number Placeholder 3"/>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68" name=""/>
        <p:cNvGrpSpPr/>
        <p:nvPr/>
      </p:nvGrpSpPr>
      <p:grpSpPr>
        <a:xfrm>
          <a:off x="0" y="0"/>
          <a:ext cx="0" cy="0"/>
          <a:chOff x="0" y="0"/>
          <a:chExt cx="0" cy="0"/>
        </a:xfrm>
      </p:grpSpPr>
      <p:sp>
        <p:nvSpPr>
          <p:cNvPr id="1048709" name="Title 1"/>
          <p:cNvSpPr>
            <a:spLocks noGrp="1"/>
          </p:cNvSpPr>
          <p:nvPr>
            <p:ph type="title"/>
          </p:nvPr>
        </p:nvSpPr>
        <p:spPr>
          <a:xfrm>
            <a:off x="1154953" y="1447800"/>
            <a:ext cx="3401064" cy="1447800"/>
          </a:xfrm>
        </p:spPr>
        <p:txBody>
          <a:bodyPr anchor="b"/>
          <a:lstStyle>
            <a:lvl1pPr algn="l">
              <a:defRPr b="0" sz="2400"/>
            </a:lvl1pPr>
          </a:lstStyle>
          <a:p>
            <a:r>
              <a:rPr lang="en-US"/>
              <a:t>Click to edit Master title style</a:t>
            </a:r>
            <a:endParaRPr dirty="0" lang="en-US"/>
          </a:p>
        </p:txBody>
      </p:sp>
      <p:sp>
        <p:nvSpPr>
          <p:cNvPr id="1048710"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711" name="Text Placeholder 3"/>
          <p:cNvSpPr>
            <a:spLocks noGrp="1"/>
          </p:cNvSpPr>
          <p:nvPr>
            <p:ph type="body" sz="half" idx="2"/>
          </p:nvPr>
        </p:nvSpPr>
        <p:spPr>
          <a:xfrm>
            <a:off x="1154953" y="3129280"/>
            <a:ext cx="3401063" cy="2895599"/>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712" name="Date Placeholder 4"/>
          <p:cNvSpPr>
            <a:spLocks noGrp="1"/>
          </p:cNvSpPr>
          <p:nvPr>
            <p:ph type="dt" sz="half" idx="10"/>
          </p:nvPr>
        </p:nvSpPr>
        <p:spPr/>
        <p:txBody>
          <a:bodyPr/>
          <a:p>
            <a:fld id="{5D5C923B-28AC-448B-ACCF-59A371BD67BB}" type="datetimeFigureOut">
              <a:rPr lang="en-US" smtClean="0"/>
              <a:t>7/22/2021</a:t>
            </a:fld>
            <a:endParaRPr lang="en-US"/>
          </a:p>
        </p:txBody>
      </p:sp>
      <p:sp>
        <p:nvSpPr>
          <p:cNvPr id="1048713" name="Footer Placeholder 5"/>
          <p:cNvSpPr>
            <a:spLocks noGrp="1"/>
          </p:cNvSpPr>
          <p:nvPr>
            <p:ph type="ftr" sz="quarter" idx="11"/>
          </p:nvPr>
        </p:nvSpPr>
        <p:spPr/>
        <p:txBody>
          <a:bodyPr/>
          <a:p>
            <a:endParaRPr lang="en-US"/>
          </a:p>
        </p:txBody>
      </p:sp>
      <p:sp>
        <p:nvSpPr>
          <p:cNvPr id="1048714" name="Slide Number Placeholder 6"/>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58" name=""/>
        <p:cNvGrpSpPr/>
        <p:nvPr/>
      </p:nvGrpSpPr>
      <p:grpSpPr>
        <a:xfrm>
          <a:off x="0" y="0"/>
          <a:ext cx="0" cy="0"/>
          <a:chOff x="0" y="0"/>
          <a:chExt cx="0" cy="0"/>
        </a:xfrm>
      </p:grpSpPr>
      <p:sp>
        <p:nvSpPr>
          <p:cNvPr id="1048639" name="Title 1"/>
          <p:cNvSpPr>
            <a:spLocks noGrp="1"/>
          </p:cNvSpPr>
          <p:nvPr>
            <p:ph type="title"/>
          </p:nvPr>
        </p:nvSpPr>
        <p:spPr>
          <a:xfrm>
            <a:off x="1153907" y="1854192"/>
            <a:ext cx="5092906" cy="1574808"/>
          </a:xfrm>
        </p:spPr>
        <p:txBody>
          <a:bodyPr anchor="b">
            <a:normAutofit/>
          </a:bodyPr>
          <a:lstStyle>
            <a:lvl1pPr algn="l">
              <a:defRPr b="0" sz="3600"/>
            </a:lvl1pPr>
          </a:lstStyle>
          <a:p>
            <a:r>
              <a:rPr lang="en-US"/>
              <a:t>Click to edit Master title style</a:t>
            </a:r>
            <a:endParaRPr dirty="0" lang="en-US"/>
          </a:p>
        </p:txBody>
      </p:sp>
      <p:sp>
        <p:nvSpPr>
          <p:cNvPr id="1048640" name="Picture Placeholder 2"/>
          <p:cNvSpPr>
            <a:spLocks noChangeAspect="1" noGrp="1"/>
          </p:cNvSpPr>
          <p:nvPr>
            <p:ph type="pic" idx="1"/>
          </p:nvPr>
        </p:nvSpPr>
        <p:spPr>
          <a:xfrm>
            <a:off x="6949546" y="1143000"/>
            <a:ext cx="3200400" cy="4572000"/>
          </a:xfrm>
          <a:prstGeom prst="roundRect">
            <a:avLst>
              <a:gd name="adj" fmla="val 1858"/>
            </a:avLst>
          </a:prstGeom>
          <a:effectLst>
            <a:outerShdw algn="tl" blurRad="50800" dir="5400000" dist="50800" rotWithShape="0">
              <a:srgbClr val="000000">
                <a:alpha val="43000"/>
              </a:srgbClr>
            </a:outerShdw>
          </a:effectLst>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a:t>Click icon to add picture</a:t>
            </a:r>
            <a:endParaRPr dirty="0" lang="en-US"/>
          </a:p>
        </p:txBody>
      </p:sp>
      <p:sp>
        <p:nvSpPr>
          <p:cNvPr id="1048641" name="Text Placeholder 3"/>
          <p:cNvSpPr>
            <a:spLocks noGrp="1"/>
          </p:cNvSpPr>
          <p:nvPr>
            <p:ph type="body" sz="half" idx="2"/>
          </p:nvPr>
        </p:nvSpPr>
        <p:spPr>
          <a:xfrm>
            <a:off x="1154954" y="3657600"/>
            <a:ext cx="5084979" cy="1371600"/>
          </a:xfrm>
        </p:spPr>
        <p:txBody>
          <a:bodyPr>
            <a:normAutofit/>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a:t>Click to edit Master text styles</a:t>
            </a:r>
          </a:p>
        </p:txBody>
      </p:sp>
      <p:sp>
        <p:nvSpPr>
          <p:cNvPr id="1048642" name="Date Placeholder 4"/>
          <p:cNvSpPr>
            <a:spLocks noGrp="1"/>
          </p:cNvSpPr>
          <p:nvPr>
            <p:ph type="dt" sz="half" idx="10"/>
          </p:nvPr>
        </p:nvSpPr>
        <p:spPr/>
        <p:txBody>
          <a:bodyPr/>
          <a:p>
            <a:fld id="{5D5C923B-28AC-448B-ACCF-59A371BD67BB}" type="datetimeFigureOut">
              <a:rPr lang="en-US" smtClean="0"/>
              <a:t>7/22/2021</a:t>
            </a:fld>
            <a:endParaRPr lang="en-US"/>
          </a:p>
        </p:txBody>
      </p:sp>
      <p:sp>
        <p:nvSpPr>
          <p:cNvPr id="1048643" name="Footer Placeholder 5"/>
          <p:cNvSpPr>
            <a:spLocks noGrp="1"/>
          </p:cNvSpPr>
          <p:nvPr>
            <p:ph type="ftr" sz="quarter" idx="11"/>
          </p:nvPr>
        </p:nvSpPr>
        <p:spPr/>
        <p:txBody>
          <a:bodyPr/>
          <a:p>
            <a:endParaRPr lang="en-US"/>
          </a:p>
        </p:txBody>
      </p:sp>
      <p:sp>
        <p:nvSpPr>
          <p:cNvPr id="1048644" name="Slide Number Placeholder 6"/>
          <p:cNvSpPr>
            <a:spLocks noGrp="1"/>
          </p:cNvSpPr>
          <p:nvPr>
            <p:ph type="sldNum" sz="quarter" idx="12"/>
          </p:nvPr>
        </p:nvSpPr>
        <p:spPr/>
        <p:txBody>
          <a:bodyPr/>
          <a:p>
            <a:fld id="{92E9D420-C7CD-4E23-A854-965DF07F2E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image" Target="../media/image1.png"/><Relationship Id="rId19" Type="http://schemas.openxmlformats.org/officeDocument/2006/relationships/image" Target="../media/image2.png"/><Relationship Id="rId20" Type="http://schemas.openxmlformats.org/officeDocument/2006/relationships/image" Target="../media/image3.png"/><Relationship Id="rId21" Type="http://schemas.openxmlformats.org/officeDocument/2006/relationships/image" Target="../media/image4.png"/><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1" name=""/>
        <p:cNvGrpSpPr/>
        <p:nvPr/>
      </p:nvGrpSpPr>
      <p:grpSpPr>
        <a:xfrm>
          <a:off x="0" y="0"/>
          <a:ext cx="0" cy="0"/>
          <a:chOff x="0" y="0"/>
          <a:chExt cx="0" cy="0"/>
        </a:xfrm>
      </p:grpSpPr>
      <p:pic>
        <p:nvPicPr>
          <p:cNvPr id="2097152" name="Picture 7"/>
          <p:cNvPicPr>
            <a:picLocks noChangeAspect="1"/>
          </p:cNvPicPr>
          <p:nvPr/>
        </p:nvPicPr>
        <p:blipFill rotWithShape="1">
          <a:blip xmlns:r="http://schemas.openxmlformats.org/officeDocument/2006/relationships" r:embed="rId18"/>
          <a:srcRect l="3613"/>
          <a:stretch>
            <a:fillRect/>
          </a:stretch>
        </p:blipFill>
        <p:spPr>
          <a:xfrm>
            <a:off x="0" y="2669685"/>
            <a:ext cx="4037012" cy="4188315"/>
          </a:xfrm>
          <a:prstGeom prst="rect"/>
        </p:spPr>
      </p:pic>
      <p:pic>
        <p:nvPicPr>
          <p:cNvPr id="2097153" name="Picture 6"/>
          <p:cNvPicPr>
            <a:picLocks noChangeAspect="1"/>
          </p:cNvPicPr>
          <p:nvPr/>
        </p:nvPicPr>
        <p:blipFill rotWithShape="1">
          <a:blip xmlns:r="http://schemas.openxmlformats.org/officeDocument/2006/relationships" r:embed="rId19"/>
          <a:srcRect l="35640"/>
          <a:stretch>
            <a:fillRect/>
          </a:stretch>
        </p:blipFill>
        <p:spPr>
          <a:xfrm>
            <a:off x="0" y="2892347"/>
            <a:ext cx="1522412" cy="2365453"/>
          </a:xfrm>
          <a:prstGeom prst="rect"/>
        </p:spPr>
      </p:pic>
      <p:sp>
        <p:nvSpPr>
          <p:cNvPr id="1048576" name="Oval 15"/>
          <p:cNvSpPr/>
          <p:nvPr/>
        </p:nvSpPr>
        <p:spPr>
          <a:xfrm>
            <a:off x="8609012" y="1676400"/>
            <a:ext cx="2819400" cy="2819400"/>
          </a:xfrm>
          <a:prstGeom prst="ellipse"/>
          <a:gradFill flip="none" rotWithShape="1">
            <a:gsLst>
              <a:gs pos="0">
                <a:schemeClr val="bg2">
                  <a:lumMod val="60000"/>
                  <a:lumOff val="40000"/>
                  <a:alpha val="7000"/>
                </a:schemeClr>
              </a:gs>
              <a:gs pos="36000">
                <a:schemeClr val="bg2">
                  <a:lumMod val="60000"/>
                  <a:lumOff val="40000"/>
                  <a:alpha val="6000"/>
                </a:schemeClr>
              </a:gs>
              <a:gs pos="69000">
                <a:schemeClr val="bg2">
                  <a:lumMod val="60000"/>
                  <a:lumOff val="40000"/>
                  <a:alpha val="0"/>
                </a:schemeClr>
              </a:gs>
            </a:gsLst>
            <a:path path="circle">
              <a:fillToRect l="50000" t="50000" r="50000" b="50000"/>
            </a:path>
          </a:gradFill>
          <a:ln>
            <a:noFill/>
          </a:ln>
          <a:effectLst/>
        </p:spPr>
        <p:style>
          <a:lnRef idx="1">
            <a:schemeClr val="accent1"/>
          </a:lnRef>
          <a:fillRef idx="3">
            <a:schemeClr val="accent1"/>
          </a:fillRef>
          <a:effectRef idx="2">
            <a:schemeClr val="accent1"/>
          </a:effectRef>
          <a:fontRef idx="minor">
            <a:schemeClr val="lt1"/>
          </a:fontRef>
        </p:style>
      </p:sp>
      <p:pic>
        <p:nvPicPr>
          <p:cNvPr id="2097154" name="Picture 8"/>
          <p:cNvPicPr>
            <a:picLocks noChangeAspect="1"/>
          </p:cNvPicPr>
          <p:nvPr/>
        </p:nvPicPr>
        <p:blipFill rotWithShape="1">
          <a:blip xmlns:r="http://schemas.openxmlformats.org/officeDocument/2006/relationships" r:embed="rId20"/>
          <a:srcRect t="28813"/>
          <a:stretch>
            <a:fillRect/>
          </a:stretch>
        </p:blipFill>
        <p:spPr>
          <a:xfrm>
            <a:off x="7999412" y="0"/>
            <a:ext cx="1603387" cy="1141407"/>
          </a:xfrm>
          <a:prstGeom prst="rect"/>
        </p:spPr>
      </p:pic>
      <p:pic>
        <p:nvPicPr>
          <p:cNvPr id="2097155" name="Picture 9"/>
          <p:cNvPicPr>
            <a:picLocks noChangeAspect="1"/>
          </p:cNvPicPr>
          <p:nvPr/>
        </p:nvPicPr>
        <p:blipFill rotWithShape="1">
          <a:blip xmlns:r="http://schemas.openxmlformats.org/officeDocument/2006/relationships" r:embed="rId21"/>
          <a:srcRect b="23320"/>
          <a:stretch>
            <a:fillRect/>
          </a:stretch>
        </p:blipFill>
        <p:spPr>
          <a:xfrm>
            <a:off x="8605878" y="6096000"/>
            <a:ext cx="993734" cy="762000"/>
          </a:xfrm>
          <a:prstGeom prst="rect"/>
        </p:spPr>
      </p:pic>
      <p:sp>
        <p:nvSpPr>
          <p:cNvPr id="1048577" name="Rectangle 13"/>
          <p:cNvSpPr/>
          <p:nvPr/>
        </p:nvSpPr>
        <p:spPr>
          <a:xfrm>
            <a:off x="10437812" y="0"/>
            <a:ext cx="685800" cy="1143000"/>
          </a:xfrm>
          <a:prstGeom prst="rect"/>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8578" name="Title Placeholder 1"/>
          <p:cNvSpPr>
            <a:spLocks noGrp="1"/>
          </p:cNvSpPr>
          <p:nvPr>
            <p:ph type="title"/>
          </p:nvPr>
        </p:nvSpPr>
        <p:spPr>
          <a:xfrm>
            <a:off x="646111" y="452718"/>
            <a:ext cx="9404723" cy="1400530"/>
          </a:xfrm>
          <a:prstGeom prst="rect"/>
        </p:spPr>
        <p:txBody>
          <a:bodyPr anchor="t" bIns="45720" lIns="91440" rIns="91440" rtlCol="0" tIns="45720" vert="horz">
            <a:noAutofit/>
          </a:bodyPr>
          <a:p>
            <a:r>
              <a:rPr lang="en-US"/>
              <a:t>Click to edit Master title style</a:t>
            </a:r>
            <a:endParaRPr dirty="0" lang="en-US"/>
          </a:p>
        </p:txBody>
      </p:sp>
      <p:sp>
        <p:nvSpPr>
          <p:cNvPr id="1048579" name="Text Placeholder 2"/>
          <p:cNvSpPr>
            <a:spLocks noGrp="1"/>
          </p:cNvSpPr>
          <p:nvPr>
            <p:ph type="body" idx="1"/>
          </p:nvPr>
        </p:nvSpPr>
        <p:spPr>
          <a:xfrm>
            <a:off x="1103312" y="2052918"/>
            <a:ext cx="8946541" cy="4195481"/>
          </a:xfrm>
          <a:prstGeom prst="rect"/>
        </p:spPr>
        <p:txBody>
          <a:bodyPr bIns="45720" lIns="91440" rIns="91440" rtlCol="0" tIns="45720" vert="horz">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lang="en-US"/>
          </a:p>
        </p:txBody>
      </p:sp>
      <p:sp>
        <p:nvSpPr>
          <p:cNvPr id="1048580" name="Date Placeholder 3"/>
          <p:cNvSpPr>
            <a:spLocks noGrp="1"/>
          </p:cNvSpPr>
          <p:nvPr>
            <p:ph type="dt" sz="half" idx="2"/>
          </p:nvPr>
        </p:nvSpPr>
        <p:spPr>
          <a:xfrm rot="5400000">
            <a:off x="10155639" y="1790701"/>
            <a:ext cx="990599" cy="304799"/>
          </a:xfrm>
          <a:prstGeom prst="rect"/>
        </p:spPr>
        <p:txBody>
          <a:bodyPr anchor="t" bIns="45720" lIns="91440" rIns="91440" rtlCol="0" tIns="45720" vert="horz"/>
          <a:lstStyle>
            <a:lvl1pPr algn="l">
              <a:defRPr b="0" sz="1100" i="0">
                <a:solidFill>
                  <a:schemeClr val="tx1">
                    <a:tint val="75000"/>
                    <a:alpha val="60000"/>
                  </a:schemeClr>
                </a:solidFill>
              </a:defRPr>
            </a:lvl1pPr>
          </a:lstStyle>
          <a:p>
            <a:fld id="{5D5C923B-28AC-448B-ACCF-59A371BD67BB}" type="datetimeFigureOut">
              <a:rPr lang="en-US" smtClean="0"/>
              <a:t>7/22/2021</a:t>
            </a:fld>
            <a:endParaRPr lang="en-US"/>
          </a:p>
        </p:txBody>
      </p:sp>
      <p:sp>
        <p:nvSpPr>
          <p:cNvPr id="1048581" name="Footer Placeholder 4"/>
          <p:cNvSpPr>
            <a:spLocks noGrp="1"/>
          </p:cNvSpPr>
          <p:nvPr>
            <p:ph type="ftr" sz="quarter" idx="3"/>
          </p:nvPr>
        </p:nvSpPr>
        <p:spPr>
          <a:xfrm rot="5400000">
            <a:off x="8951573" y="3225297"/>
            <a:ext cx="3859795" cy="304801"/>
          </a:xfrm>
          <a:prstGeom prst="rect"/>
        </p:spPr>
        <p:txBody>
          <a:bodyPr anchor="b" bIns="45720" lIns="91440" rIns="91440" rtlCol="0" tIns="45720" vert="horz"/>
          <a:lstStyle>
            <a:lvl1pPr algn="l">
              <a:defRPr b="0" sz="1100" i="0">
                <a:solidFill>
                  <a:schemeClr val="tx1">
                    <a:tint val="75000"/>
                    <a:alpha val="60000"/>
                  </a:schemeClr>
                </a:solidFill>
              </a:defRPr>
            </a:lvl1pPr>
          </a:lstStyle>
          <a:p>
            <a:endParaRPr lang="en-US"/>
          </a:p>
        </p:txBody>
      </p:sp>
      <p:sp>
        <p:nvSpPr>
          <p:cNvPr id="1048582" name="Slide Number Placeholder 5"/>
          <p:cNvSpPr>
            <a:spLocks noGrp="1"/>
          </p:cNvSpPr>
          <p:nvPr>
            <p:ph type="sldNum" sz="quarter" idx="4"/>
          </p:nvPr>
        </p:nvSpPr>
        <p:spPr bwMode="gray">
          <a:xfrm>
            <a:off x="10352540" y="295729"/>
            <a:ext cx="838199" cy="767687"/>
          </a:xfrm>
          <a:prstGeom prst="rect"/>
        </p:spPr>
        <p:txBody>
          <a:bodyPr anchor="b" bIns="45720" lIns="91440" rIns="91440" rtlCol="0" tIns="45720" vert="horz"/>
          <a:lstStyle>
            <a:lvl1pPr algn="ctr">
              <a:defRPr b="0" sz="2800" i="0">
                <a:solidFill>
                  <a:schemeClr val="tx1">
                    <a:tint val="75000"/>
                  </a:schemeClr>
                </a:solidFill>
              </a:defRPr>
            </a:lvl1pPr>
          </a:lstStyle>
          <a:p>
            <a:fld id="{92E9D420-C7CD-4E23-A854-965DF07F2E70}" type="slidenum">
              <a:rPr lang="en-US" smtClean="0"/>
              <a:t>‹#›</a:t>
            </a:fld>
            <a:endParaRPr lang="en-US"/>
          </a:p>
        </p:txBody>
      </p:sp>
    </p:spTree>
  </p:cSld>
  <p:clrMap accent1="accent1" accent2="accent2" accent3="accent3" accent4="accent4" accent5="accent5" accent6="accent6" bg1="dk1" bg2="dk2" tx1="lt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eaLnBrk="1" hangingPunct="1" latinLnBrk="0" rtl="0">
        <a:spcBef>
          <a:spcPct val="0"/>
        </a:spcBef>
        <a:buNone/>
        <a:defRPr b="0" sz="420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eaLnBrk="1" hangingPunct="1" indent="-342900" latinLnBrk="0" marL="342900" rtl="0">
        <a:spcBef>
          <a:spcPts val="1000"/>
        </a:spcBef>
        <a:spcAft>
          <a:spcPts val="0"/>
        </a:spcAft>
        <a:buClr>
          <a:schemeClr val="bg2">
            <a:lumMod val="40000"/>
            <a:lumOff val="60000"/>
          </a:schemeClr>
        </a:buClr>
        <a:buSzPct val="80000"/>
        <a:buFont typeface="Wingdings 3" charset="2"/>
        <a:buChar char=""/>
        <a:defRPr b="0" sz="2000" i="0" kern="1200">
          <a:solidFill>
            <a:schemeClr val="tx1"/>
          </a:solidFill>
          <a:latin typeface="+mj-lt"/>
          <a:ea typeface="+mj-ea"/>
          <a:cs typeface="+mj-cs"/>
        </a:defRPr>
      </a:lvl1pPr>
      <a:lvl2pPr algn="l" defTabSz="457200" eaLnBrk="1" hangingPunct="1" indent="-285750" latinLnBrk="0" marL="742950" rtl="0">
        <a:spcBef>
          <a:spcPts val="1000"/>
        </a:spcBef>
        <a:spcAft>
          <a:spcPts val="0"/>
        </a:spcAft>
        <a:buClr>
          <a:schemeClr val="bg2">
            <a:lumMod val="40000"/>
            <a:lumOff val="60000"/>
          </a:schemeClr>
        </a:buClr>
        <a:buSzPct val="80000"/>
        <a:buFont typeface="Wingdings 3" charset="2"/>
        <a:buChar char=""/>
        <a:defRPr b="0" sz="1800" i="0" kern="1200">
          <a:solidFill>
            <a:schemeClr val="tx1"/>
          </a:solidFill>
          <a:latin typeface="+mj-lt"/>
          <a:ea typeface="+mj-ea"/>
          <a:cs typeface="+mj-cs"/>
        </a:defRPr>
      </a:lvl2pPr>
      <a:lvl3pPr algn="l" defTabSz="457200" eaLnBrk="1" hangingPunct="1" indent="-228600" latinLnBrk="0" marL="1143000" rtl="0">
        <a:spcBef>
          <a:spcPts val="1000"/>
        </a:spcBef>
        <a:spcAft>
          <a:spcPts val="0"/>
        </a:spcAft>
        <a:buClr>
          <a:schemeClr val="bg2">
            <a:lumMod val="40000"/>
            <a:lumOff val="60000"/>
          </a:schemeClr>
        </a:buClr>
        <a:buSzPct val="80000"/>
        <a:buFont typeface="Wingdings 3" charset="2"/>
        <a:buChar char=""/>
        <a:defRPr b="0" sz="1600" i="0" kern="1200">
          <a:solidFill>
            <a:schemeClr val="tx1"/>
          </a:solidFill>
          <a:latin typeface="+mj-lt"/>
          <a:ea typeface="+mj-ea"/>
          <a:cs typeface="+mj-cs"/>
        </a:defRPr>
      </a:lvl3pPr>
      <a:lvl4pPr algn="l" defTabSz="457200" eaLnBrk="1" hangingPunct="1" indent="-228600" latinLnBrk="0" marL="16002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4pPr>
      <a:lvl5pPr algn="l" defTabSz="457200" eaLnBrk="1" hangingPunct="1" indent="-228600" latinLnBrk="0" marL="20574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5pPr>
      <a:lvl6pPr algn="l" defTabSz="457200" eaLnBrk="1" hangingPunct="1" indent="-228600" latinLnBrk="0" marL="25060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6pPr>
      <a:lvl7pPr algn="l" defTabSz="457200" eaLnBrk="1" hangingPunct="1" indent="-228600" latinLnBrk="0" marL="29718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7pPr>
      <a:lvl8pPr algn="l" defTabSz="457200" eaLnBrk="1" hangingPunct="1" indent="-228600" latinLnBrk="0" marL="34290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8pPr>
      <a:lvl9pPr algn="l" defTabSz="457200" eaLnBrk="1" hangingPunct="1" indent="-228600" latinLnBrk="0" marL="3886200" rtl="0">
        <a:spcBef>
          <a:spcPts val="1000"/>
        </a:spcBef>
        <a:spcAft>
          <a:spcPts val="0"/>
        </a:spcAft>
        <a:buClr>
          <a:schemeClr val="bg2">
            <a:lumMod val="40000"/>
            <a:lumOff val="60000"/>
          </a:schemeClr>
        </a:buClr>
        <a:buSzPct val="80000"/>
        <a:buFont typeface="Wingdings 3" charset="2"/>
        <a:buChar char=""/>
        <a:defRPr b="0" sz="1400" i="0" kern="1200">
          <a:solidFill>
            <a:schemeClr val="tx1"/>
          </a:solidFill>
          <a:latin typeface="+mj-lt"/>
          <a:ea typeface="+mj-ea"/>
          <a:cs typeface="+mj-cs"/>
        </a:defRPr>
      </a:lvl9pPr>
    </p:bodyStyle>
    <p:other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hyperlink" Target="https://prezi.com/jyxp2xiq5mf7/the-four-types-of-labor/" TargetMode="External"/><Relationship Id="rId2" Type="http://schemas.openxmlformats.org/officeDocument/2006/relationships/hyperlink" Target="https://www.nap.edu/read/5367/chapter/4%2363" TargetMode="External"/><Relationship Id="rId3" Type="http://schemas.openxmlformats.org/officeDocument/2006/relationships/hyperlink" Target="https://onlinebusiness.northeastern.edu/blog/global-factors-that-impact-the-world-of-finance/" TargetMode="External"/><Relationship Id="rId4" Type="http://schemas.openxmlformats.org/officeDocument/2006/relationships/hyperlink" Target="https://www.economicshelp.org/blog/2841/economics/factors-affecting-the-stock-market/" TargetMode="External"/><Relationship Id="rId5"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588" name="Title 1"/>
          <p:cNvSpPr>
            <a:spLocks noGrp="1"/>
          </p:cNvSpPr>
          <p:nvPr>
            <p:ph type="ctrTitle"/>
          </p:nvPr>
        </p:nvSpPr>
        <p:spPr/>
        <p:txBody>
          <a:bodyPr/>
          <a:p>
            <a:pPr algn="ctr"/>
            <a:r>
              <a:rPr b="1" dirty="0" lang="en-US">
                <a:latin typeface="Times New Roman" panose="02020603050405020304" pitchFamily="18" charset="0"/>
                <a:cs typeface="Times New Roman" panose="02020603050405020304" pitchFamily="18" charset="0"/>
              </a:rPr>
              <a:t>Labor </a:t>
            </a:r>
            <a:br>
              <a:rPr b="1" dirty="0" lang="en-US">
                <a:latin typeface="Times New Roman" panose="02020603050405020304" pitchFamily="18" charset="0"/>
                <a:cs typeface="Times New Roman" panose="02020603050405020304" pitchFamily="18" charset="0"/>
              </a:rPr>
            </a:br>
            <a:r>
              <a:rPr b="1" dirty="0" lang="en-US">
                <a:latin typeface="Times New Roman" panose="02020603050405020304" pitchFamily="18" charset="0"/>
                <a:cs typeface="Times New Roman" panose="02020603050405020304" pitchFamily="18" charset="0"/>
              </a:rPr>
              <a:t>and Financial Markets</a:t>
            </a:r>
          </a:p>
        </p:txBody>
      </p:sp>
      <p:sp>
        <p:nvSpPr>
          <p:cNvPr id="1048589" name="Subtitle 2"/>
          <p:cNvSpPr>
            <a:spLocks noGrp="1"/>
          </p:cNvSpPr>
          <p:nvPr>
            <p:ph type="subTitle" idx="1"/>
          </p:nvPr>
        </p:nvSpPr>
        <p:spPr/>
        <p:txBody>
          <a:bodyPr/>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0" name="Title 1"/>
          <p:cNvSpPr>
            <a:spLocks noGrp="1"/>
          </p:cNvSpPr>
          <p:nvPr>
            <p:ph type="title"/>
          </p:nvPr>
        </p:nvSpPr>
        <p:spPr/>
        <p:txBody>
          <a:bodyPr/>
          <a:p>
            <a:r>
              <a:rPr b="1" dirty="0" sz="4400" lang="en-US">
                <a:latin typeface="Times New Roman" panose="02020603050405020304" pitchFamily="18" charset="0"/>
                <a:cs typeface="Times New Roman" panose="02020603050405020304" pitchFamily="18" charset="0"/>
              </a:rPr>
              <a:t>Financial markets </a:t>
            </a:r>
          </a:p>
        </p:txBody>
      </p:sp>
      <p:sp>
        <p:nvSpPr>
          <p:cNvPr id="1048611"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Any marketplace or area where the trading of securities occurs is known as a financial place. It is also a place where companies and organizations exchange their currencies from one to another. A good example is Forex. This is one of the famous financial marketplace used by several companies.</a:t>
            </a:r>
          </a:p>
          <a:p>
            <a:r>
              <a:rPr dirty="0" sz="2500" lang="en-US">
                <a:latin typeface="Times New Roman" panose="02020603050405020304" pitchFamily="18" charset="0"/>
                <a:cs typeface="Times New Roman" panose="02020603050405020304" pitchFamily="18" charset="0"/>
              </a:rPr>
              <a:t>Financial markets help companies to grow their companies through investments and currency trades. These markets also help the government in the construction of roads, hospitals, and also schools.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2"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Importance</a:t>
            </a:r>
            <a:r>
              <a:rPr dirty="0" lang="en-US">
                <a:latin typeface="Times New Roman" panose="02020603050405020304" pitchFamily="18" charset="0"/>
                <a:cs typeface="Times New Roman" panose="02020603050405020304" pitchFamily="18" charset="0"/>
              </a:rPr>
              <a:t> </a:t>
            </a:r>
          </a:p>
        </p:txBody>
      </p:sp>
      <p:sp>
        <p:nvSpPr>
          <p:cNvPr id="1048613" name="Content Placeholder 2"/>
          <p:cNvSpPr>
            <a:spLocks noGrp="1"/>
          </p:cNvSpPr>
          <p:nvPr>
            <p:ph idx="1"/>
          </p:nvPr>
        </p:nvSpPr>
        <p:spPr>
          <a:xfrm>
            <a:off x="645132" y="2052918"/>
            <a:ext cx="9404722" cy="4195481"/>
          </a:xfrm>
        </p:spPr>
        <p:txBody>
          <a:bodyPr>
            <a:normAutofit/>
          </a:bodyPr>
          <a:p>
            <a:r>
              <a:rPr dirty="0" sz="2400" lang="en-US">
                <a:latin typeface="Times New Roman" panose="02020603050405020304" pitchFamily="18" charset="0"/>
                <a:cs typeface="Times New Roman" panose="02020603050405020304" pitchFamily="18" charset="0"/>
              </a:rPr>
              <a:t>One of the importance of financial markets is to attract investors to or within a specific country. Therefore, having more investors in a particular country can make a country's status rise through investors who invest in these markets.</a:t>
            </a:r>
          </a:p>
          <a:p>
            <a:r>
              <a:rPr dirty="0" sz="2400" lang="en-US">
                <a:latin typeface="Times New Roman" panose="02020603050405020304" pitchFamily="18" charset="0"/>
                <a:cs typeface="Times New Roman" panose="02020603050405020304" pitchFamily="18" charset="0"/>
              </a:rPr>
              <a:t>Also, a country’s social standard can rise through such investments since they will get loans from these markets, thus, maintaining the country’s economy. For a government to keep its financial markets high, its productivity should also be high, which guarantees investors the safety of their investments.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4"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Importance</a:t>
            </a:r>
            <a:r>
              <a:rPr dirty="0" lang="en-US">
                <a:latin typeface="Times New Roman" panose="02020603050405020304" pitchFamily="18" charset="0"/>
                <a:cs typeface="Times New Roman" panose="02020603050405020304" pitchFamily="18" charset="0"/>
              </a:rPr>
              <a:t> </a:t>
            </a:r>
          </a:p>
        </p:txBody>
      </p:sp>
      <p:sp>
        <p:nvSpPr>
          <p:cNvPr id="1048615"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In addition, the financial markets also help allocate and ensure the liquidity of capital in the country. This means that they take investments from investors and give them loans or investments to those who require them.</a:t>
            </a:r>
          </a:p>
          <a:p>
            <a:r>
              <a:rPr dirty="0" sz="2500" lang="en-US">
                <a:latin typeface="Times New Roman" panose="02020603050405020304" pitchFamily="18" charset="0"/>
                <a:cs typeface="Times New Roman" panose="02020603050405020304" pitchFamily="18" charset="0"/>
              </a:rPr>
              <a:t>Thus, it ensures the flow of cash in the country to improve the economy. However, not all organizations qualify to get loans from these organizations. These markets only provide fluid money to an organization that shows the ability to regain or survive long enough to get their investments back.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6"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Factors that affect financial markets</a:t>
            </a:r>
          </a:p>
        </p:txBody>
      </p:sp>
      <p:sp>
        <p:nvSpPr>
          <p:cNvPr id="1048617" name="Content Placeholder 2"/>
          <p:cNvSpPr>
            <a:spLocks noGrp="1"/>
          </p:cNvSpPr>
          <p:nvPr>
            <p:ph idx="1"/>
          </p:nvPr>
        </p:nvSpPr>
        <p:spPr/>
        <p:txBody>
          <a:bodyPr>
            <a:normAutofit fontScale="96000" lnSpcReduction="10000"/>
          </a:bodyPr>
          <a:p>
            <a:r>
              <a:rPr dirty="0" sz="2500" lang="en-US">
                <a:latin typeface="Times New Roman" panose="02020603050405020304" pitchFamily="18" charset="0"/>
                <a:cs typeface="Times New Roman" panose="02020603050405020304" pitchFamily="18" charset="0"/>
              </a:rPr>
              <a:t>Several factors affect financial markets. One of them is the Economy. Some macroeconomics factors like inflation and interest rates may affect the financial markets due to unexpected changes in taxes that affect business. </a:t>
            </a:r>
          </a:p>
          <a:p>
            <a:r>
              <a:rPr dirty="0" sz="2500" lang="en-US">
                <a:latin typeface="Times New Roman" panose="02020603050405020304" pitchFamily="18" charset="0"/>
                <a:cs typeface="Times New Roman" panose="02020603050405020304" pitchFamily="18" charset="0"/>
              </a:rPr>
              <a:t>If the rate of unemployment or inflation in a specific country goes high, then economic growth will be reduced in the future. Also, if the rate of unemployment and inflation decrease, this will mean that the given nation's economy dramatically improves, affecting the financial markets positively.</a:t>
            </a:r>
          </a:p>
          <a:p>
            <a:endParaRPr dirty="0" sz="2500" lang="en-US">
              <a:latin typeface="Times New Roman" panose="02020603050405020304" pitchFamily="18" charset="0"/>
              <a:cs typeface="Times New Roman" panose="02020603050405020304" pitchFamily="18" charset="0"/>
            </a:endParaRPr>
          </a:p>
          <a:p>
            <a:pPr indent="0" marL="0">
              <a:buNone/>
            </a:pPr>
            <a:r>
              <a:rPr dirty="0" sz="2500" lang="en-US" err="1">
                <a:latin typeface="Times New Roman" panose="02020603050405020304" pitchFamily="18" charset="0"/>
                <a:cs typeface="Times New Roman" panose="02020603050405020304" pitchFamily="18" charset="0"/>
              </a:rPr>
              <a:t>Petinger</a:t>
            </a:r>
            <a:r>
              <a:rPr dirty="0" sz="2500" lang="en-US">
                <a:latin typeface="Times New Roman" panose="02020603050405020304" pitchFamily="18" charset="0"/>
                <a:cs typeface="Times New Roman" panose="02020603050405020304" pitchFamily="18" charset="0"/>
              </a:rPr>
              <a:t>, (2019)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8"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Factors that affect financial markets</a:t>
            </a:r>
            <a:endParaRPr dirty="0" lang="en-US"/>
          </a:p>
        </p:txBody>
      </p:sp>
      <p:sp>
        <p:nvSpPr>
          <p:cNvPr id="1048619"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Another  factor that may affect the financial market is politics in a given nation. Incase one of the investors is involved in politics, the markets may be affected during elections or campaigns. This action is mostly seen in non-democratic countries.</a:t>
            </a:r>
          </a:p>
          <a:p>
            <a:r>
              <a:rPr dirty="0" sz="2500" lang="en-US">
                <a:latin typeface="Times New Roman" panose="02020603050405020304" pitchFamily="18" charset="0"/>
                <a:cs typeface="Times New Roman" panose="02020603050405020304" pitchFamily="18" charset="0"/>
              </a:rPr>
              <a:t>In case of a strike, the markets may be affected negatively, impacting the whole nation. Therefore, some stock markets do not take investments from countries that are likely to incur post-election strikes or violence t avoid loss.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20"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Factors that affect financial markets</a:t>
            </a:r>
            <a:endParaRPr dirty="0" lang="en-US"/>
          </a:p>
        </p:txBody>
      </p:sp>
      <p:sp>
        <p:nvSpPr>
          <p:cNvPr id="1048621"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Market psychology also affects the markets. Human beiges are the central aspect of this situation since they are in charge of raising or dropping prices in the market. </a:t>
            </a:r>
          </a:p>
          <a:p>
            <a:r>
              <a:rPr dirty="0" sz="2500" lang="en-US">
                <a:latin typeface="Times New Roman" panose="02020603050405020304" pitchFamily="18" charset="0"/>
                <a:cs typeface="Times New Roman" panose="02020603050405020304" pitchFamily="18" charset="0"/>
              </a:rPr>
              <a:t>When humans buy more, the financial market status also rises, and vise versa is also true. Therefore this means that human activities also impact the market status base on their day to day life</a:t>
            </a:r>
          </a:p>
          <a:p>
            <a:endParaRPr dirty="0" sz="2500" lang="en-US">
              <a:latin typeface="Times New Roman" panose="02020603050405020304" pitchFamily="18" charset="0"/>
              <a:cs typeface="Times New Roman" panose="02020603050405020304" pitchFamily="18" charset="0"/>
            </a:endParaRPr>
          </a:p>
          <a:p>
            <a:pPr indent="0" marL="0">
              <a:buNone/>
            </a:pPr>
            <a:r>
              <a:rPr dirty="0" lang="en-US">
                <a:latin typeface="Times New Roman" panose="02020603050405020304" pitchFamily="18" charset="0"/>
                <a:cs typeface="Times New Roman" panose="02020603050405020304" pitchFamily="18" charset="0"/>
              </a:rPr>
              <a:t>Northern University (2019).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2" name="Title 1"/>
          <p:cNvSpPr>
            <a:spLocks noGrp="1"/>
          </p:cNvSpPr>
          <p:nvPr>
            <p:ph type="title"/>
          </p:nvPr>
        </p:nvSpPr>
        <p:spPr/>
        <p:txBody>
          <a:bodyPr/>
          <a:p>
            <a:endParaRPr lang="en-US"/>
          </a:p>
        </p:txBody>
      </p:sp>
      <p:pic>
        <p:nvPicPr>
          <p:cNvPr id="2097157" name="Content Placeholder 10"/>
          <p:cNvPicPr>
            <a:picLocks noChangeAspect="1" noGrp="1"/>
          </p:cNvPicPr>
          <p:nvPr>
            <p:ph idx="1"/>
          </p:nvPr>
        </p:nvPicPr>
        <p:blipFill>
          <a:blip xmlns:r="http://schemas.openxmlformats.org/officeDocument/2006/relationships" r:embed="rId1"/>
          <a:stretch>
            <a:fillRect/>
          </a:stretch>
        </p:blipFill>
        <p:spPr>
          <a:xfrm>
            <a:off x="1200150" y="1686280"/>
            <a:ext cx="8643937" cy="4719002"/>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23" name="Title 1"/>
          <p:cNvSpPr>
            <a:spLocks noGrp="1"/>
          </p:cNvSpPr>
          <p:nvPr>
            <p:ph type="title"/>
          </p:nvPr>
        </p:nvSpPr>
        <p:spPr>
          <a:xfrm>
            <a:off x="645130" y="412377"/>
            <a:ext cx="9404723" cy="1400530"/>
          </a:xfrm>
        </p:spPr>
        <p:txBody>
          <a:bodyPr/>
          <a:p>
            <a:pPr algn="ctr"/>
            <a:r>
              <a:rPr b="1" dirty="0" lang="en-US">
                <a:latin typeface="Times New Roman" panose="02020603050405020304" pitchFamily="18" charset="0"/>
                <a:cs typeface="Times New Roman" panose="02020603050405020304" pitchFamily="18" charset="0"/>
              </a:rPr>
              <a:t>References </a:t>
            </a:r>
          </a:p>
        </p:txBody>
      </p:sp>
      <p:sp>
        <p:nvSpPr>
          <p:cNvPr id="1048624" name="Content Placeholder 2"/>
          <p:cNvSpPr>
            <a:spLocks noGrp="1"/>
          </p:cNvSpPr>
          <p:nvPr>
            <p:ph idx="1"/>
          </p:nvPr>
        </p:nvSpPr>
        <p:spPr>
          <a:xfrm>
            <a:off x="645129" y="1331259"/>
            <a:ext cx="9404723" cy="5255279"/>
          </a:xfrm>
        </p:spPr>
        <p:txBody>
          <a:bodyPr>
            <a:noAutofit/>
          </a:bodyPr>
          <a:p>
            <a:pPr indent="0" marL="0">
              <a:buNone/>
            </a:pPr>
            <a:r>
              <a:rPr b="0" dirty="0" i="0" lang="en-US">
                <a:effectLst/>
                <a:latin typeface="Times New Roman" panose="02020603050405020304" pitchFamily="18" charset="0"/>
                <a:cs typeface="Times New Roman" panose="02020603050405020304" pitchFamily="18" charset="0"/>
              </a:rPr>
              <a:t>- </a:t>
            </a:r>
            <a:r>
              <a:rPr b="0" dirty="0" i="0" lang="en-US" err="1">
                <a:effectLst/>
                <a:latin typeface="Times New Roman" panose="02020603050405020304" pitchFamily="18" charset="0"/>
                <a:cs typeface="Times New Roman" panose="02020603050405020304" pitchFamily="18" charset="0"/>
              </a:rPr>
              <a:t>Piore</a:t>
            </a:r>
            <a:r>
              <a:rPr b="0" dirty="0" i="0" lang="en-US">
                <a:effectLst/>
                <a:latin typeface="Times New Roman" panose="02020603050405020304" pitchFamily="18" charset="0"/>
                <a:cs typeface="Times New Roman" panose="02020603050405020304" pitchFamily="18" charset="0"/>
              </a:rPr>
              <a:t>, M. J. (2018). </a:t>
            </a:r>
            <a:r>
              <a:rPr b="0" dirty="0" i="1" lang="en-US">
                <a:effectLst/>
                <a:latin typeface="Times New Roman" panose="02020603050405020304" pitchFamily="18" charset="0"/>
                <a:cs typeface="Times New Roman" panose="02020603050405020304" pitchFamily="18" charset="0"/>
              </a:rPr>
              <a:t>The dual labor market: theory and implications</a:t>
            </a:r>
            <a:r>
              <a:rPr b="0" dirty="0" i="0" lang="en-US">
                <a:effectLst/>
                <a:latin typeface="Times New Roman" panose="02020603050405020304" pitchFamily="18" charset="0"/>
                <a:cs typeface="Times New Roman" panose="02020603050405020304" pitchFamily="18" charset="0"/>
              </a:rPr>
              <a:t> (pp. 629-640). Routledge.</a:t>
            </a:r>
          </a:p>
          <a:p>
            <a:pPr algn="l" indent="0" marL="0">
              <a:buNone/>
            </a:pPr>
            <a:r>
              <a:rPr b="0" dirty="0" i="0" lang="en-US">
                <a:effectLst/>
                <a:latin typeface="Times New Roman" panose="02020603050405020304" pitchFamily="18" charset="0"/>
                <a:cs typeface="Times New Roman" panose="02020603050405020304" pitchFamily="18" charset="0"/>
              </a:rPr>
              <a:t>- </a:t>
            </a:r>
            <a:r>
              <a:rPr b="0" dirty="0" i="0" lang="en-US" err="1">
                <a:effectLst/>
                <a:latin typeface="Times New Roman" panose="02020603050405020304" pitchFamily="18" charset="0"/>
                <a:cs typeface="Times New Roman" panose="02020603050405020304" pitchFamily="18" charset="0"/>
              </a:rPr>
              <a:t>Burak</a:t>
            </a:r>
            <a:r>
              <a:rPr b="0" dirty="0" i="0" lang="en-US">
                <a:effectLst/>
                <a:latin typeface="Times New Roman" panose="02020603050405020304" pitchFamily="18" charset="0"/>
                <a:cs typeface="Times New Roman" panose="02020603050405020304" pitchFamily="18" charset="0"/>
              </a:rPr>
              <a:t>, E. (2013). </a:t>
            </a:r>
            <a:r>
              <a:rPr b="0" dirty="0" i="1" lang="en-US">
                <a:effectLst/>
                <a:latin typeface="Times New Roman" panose="02020603050405020304" pitchFamily="18" charset="0"/>
                <a:cs typeface="Times New Roman" panose="02020603050405020304" pitchFamily="18" charset="0"/>
              </a:rPr>
              <a:t>The four types of labor</a:t>
            </a:r>
            <a:r>
              <a:rPr b="0" dirty="0" i="0" lang="en-US">
                <a:effectLst/>
                <a:latin typeface="Times New Roman" panose="02020603050405020304" pitchFamily="18" charset="0"/>
                <a:cs typeface="Times New Roman" panose="02020603050405020304" pitchFamily="18" charset="0"/>
              </a:rPr>
              <a:t>. prezi.com. </a:t>
            </a:r>
            <a:r>
              <a:rPr b="0" dirty="0" i="0" lang="en-US" strike="noStrike" u="none">
                <a:effectLst/>
                <a:latin typeface="Times New Roman" panose="02020603050405020304" pitchFamily="18" charset="0"/>
                <a:cs typeface="Times New Roman" panose="02020603050405020304" pitchFamily="18" charset="0"/>
                <a:hlinkClick r:id="rId1"/>
              </a:rPr>
              <a:t>https://prezi.com/jyxp2xiq5mf7/the-four-types-of-labor/</a:t>
            </a:r>
            <a:endParaRPr b="0" dirty="0" i="0" lang="en-US">
              <a:effectLst/>
              <a:latin typeface="Times New Roman" panose="02020603050405020304" pitchFamily="18" charset="0"/>
              <a:cs typeface="Times New Roman" panose="02020603050405020304" pitchFamily="18" charset="0"/>
            </a:endParaRPr>
          </a:p>
          <a:p>
            <a:pPr algn="l" indent="0" marL="0">
              <a:buNone/>
            </a:pPr>
            <a:r>
              <a:rPr b="0" dirty="0" i="0" lang="en-US">
                <a:effectLst/>
                <a:latin typeface="Times New Roman" panose="02020603050405020304" pitchFamily="18" charset="0"/>
                <a:cs typeface="Times New Roman" panose="02020603050405020304" pitchFamily="18" charset="0"/>
              </a:rPr>
              <a:t>- </a:t>
            </a:r>
            <a:r>
              <a:rPr b="0" dirty="0" i="0" lang="en-US" err="1">
                <a:effectLst/>
                <a:latin typeface="Times New Roman" panose="02020603050405020304" pitchFamily="18" charset="0"/>
                <a:cs typeface="Times New Roman" panose="02020603050405020304" pitchFamily="18" charset="0"/>
              </a:rPr>
              <a:t>Lumsdine</a:t>
            </a:r>
            <a:r>
              <a:rPr b="0" dirty="0" i="0" lang="en-US">
                <a:effectLst/>
                <a:latin typeface="Times New Roman" panose="02020603050405020304" pitchFamily="18" charset="0"/>
                <a:cs typeface="Times New Roman" panose="02020603050405020304" pitchFamily="18" charset="0"/>
              </a:rPr>
              <a:t>, R. M. (n.d.). </a:t>
            </a:r>
            <a:r>
              <a:rPr b="0" dirty="0" i="1" lang="en-US">
                <a:effectLst/>
                <a:latin typeface="Times New Roman" panose="02020603050405020304" pitchFamily="18" charset="0"/>
                <a:cs typeface="Times New Roman" panose="02020603050405020304" pitchFamily="18" charset="0"/>
              </a:rPr>
              <a:t>3 factors affecting labor supply decisions and retirement income | Assessing knowledge of retirement behavior | The National Academies Press</a:t>
            </a:r>
            <a:r>
              <a:rPr b="0" dirty="0" i="0" lang="en-US">
                <a:effectLst/>
                <a:latin typeface="Times New Roman" panose="02020603050405020304" pitchFamily="18" charset="0"/>
                <a:cs typeface="Times New Roman" panose="02020603050405020304" pitchFamily="18" charset="0"/>
              </a:rPr>
              <a:t>. The National Academies Press. </a:t>
            </a:r>
            <a:r>
              <a:rPr b="0" dirty="0" i="0" lang="en-US" strike="noStrike" u="none">
                <a:effectLst/>
                <a:latin typeface="Times New Roman" panose="02020603050405020304" pitchFamily="18" charset="0"/>
                <a:cs typeface="Times New Roman" panose="02020603050405020304" pitchFamily="18" charset="0"/>
                <a:hlinkClick r:id="rId2"/>
              </a:rPr>
              <a:t>https://www.nap.edu/read/5367/chapter/4#63</a:t>
            </a:r>
            <a:endParaRPr b="0" dirty="0" i="0" lang="en-US">
              <a:effectLst/>
              <a:latin typeface="Times New Roman" panose="02020603050405020304" pitchFamily="18" charset="0"/>
              <a:cs typeface="Times New Roman" panose="02020603050405020304" pitchFamily="18" charset="0"/>
            </a:endParaRPr>
          </a:p>
          <a:p>
            <a:pPr algn="l" indent="0" marL="0">
              <a:buNone/>
            </a:pPr>
            <a:r>
              <a:rPr b="0" dirty="0" i="0" lang="en-US">
                <a:effectLst/>
                <a:latin typeface="Times New Roman" panose="02020603050405020304" pitchFamily="18" charset="0"/>
                <a:cs typeface="Times New Roman" panose="02020603050405020304" pitchFamily="18" charset="0"/>
              </a:rPr>
              <a:t>- Northern University. (2019). </a:t>
            </a:r>
            <a:r>
              <a:rPr b="0" dirty="0" i="1" lang="en-US">
                <a:effectLst/>
                <a:latin typeface="Times New Roman" panose="02020603050405020304" pitchFamily="18" charset="0"/>
                <a:cs typeface="Times New Roman" panose="02020603050405020304" pitchFamily="18" charset="0"/>
              </a:rPr>
              <a:t>Factors that affect global financial markets | Northeastern University</a:t>
            </a:r>
            <a:r>
              <a:rPr b="0" dirty="0" i="0" lang="en-US">
                <a:effectLst/>
                <a:latin typeface="Times New Roman" panose="02020603050405020304" pitchFamily="18" charset="0"/>
                <a:cs typeface="Times New Roman" panose="02020603050405020304" pitchFamily="18" charset="0"/>
              </a:rPr>
              <a:t>. Northeastern University </a:t>
            </a:r>
            <a:r>
              <a:rPr b="0" dirty="0" i="0" lang="en-US" err="1">
                <a:effectLst/>
                <a:latin typeface="Times New Roman" panose="02020603050405020304" pitchFamily="18" charset="0"/>
                <a:cs typeface="Times New Roman" panose="02020603050405020304" pitchFamily="18" charset="0"/>
              </a:rPr>
              <a:t>D’Amore</a:t>
            </a:r>
            <a:r>
              <a:rPr b="0" dirty="0" i="0" lang="en-US">
                <a:effectLst/>
                <a:latin typeface="Times New Roman" panose="02020603050405020304" pitchFamily="18" charset="0"/>
                <a:cs typeface="Times New Roman" panose="02020603050405020304" pitchFamily="18" charset="0"/>
              </a:rPr>
              <a:t>-McKim School of Business. </a:t>
            </a:r>
            <a:r>
              <a:rPr b="0" dirty="0" i="0" lang="en-US" strike="noStrike" u="none">
                <a:effectLst/>
                <a:latin typeface="Times New Roman" panose="02020603050405020304" pitchFamily="18" charset="0"/>
                <a:cs typeface="Times New Roman" panose="02020603050405020304" pitchFamily="18" charset="0"/>
                <a:hlinkClick r:id="rId3"/>
              </a:rPr>
              <a:t>https://onlinebusiness.northeastern.edu/blog/global-factors-that-impact-the-world-of-finance/</a:t>
            </a:r>
            <a:endParaRPr b="0" dirty="0" i="0" lang="en-US">
              <a:effectLst/>
              <a:latin typeface="Times New Roman" panose="02020603050405020304" pitchFamily="18" charset="0"/>
              <a:cs typeface="Times New Roman" panose="02020603050405020304" pitchFamily="18" charset="0"/>
            </a:endParaRPr>
          </a:p>
          <a:p>
            <a:pPr algn="l" indent="0" marL="0">
              <a:buNone/>
            </a:pPr>
            <a:r>
              <a:rPr b="0" dirty="0" i="0" lang="en-US">
                <a:effectLst/>
                <a:latin typeface="Times New Roman" panose="02020603050405020304" pitchFamily="18" charset="0"/>
                <a:cs typeface="Times New Roman" panose="02020603050405020304" pitchFamily="18" charset="0"/>
              </a:rPr>
              <a:t>- Pettinger, T. (2019). </a:t>
            </a:r>
            <a:r>
              <a:rPr b="0" dirty="0" i="1" lang="en-US">
                <a:effectLst/>
                <a:latin typeface="Times New Roman" panose="02020603050405020304" pitchFamily="18" charset="0"/>
                <a:cs typeface="Times New Roman" panose="02020603050405020304" pitchFamily="18" charset="0"/>
              </a:rPr>
              <a:t>Factors affecting the stock market</a:t>
            </a:r>
            <a:r>
              <a:rPr b="0" dirty="0" i="0" lang="en-US">
                <a:effectLst/>
                <a:latin typeface="Times New Roman" panose="02020603050405020304" pitchFamily="18" charset="0"/>
                <a:cs typeface="Times New Roman" panose="02020603050405020304" pitchFamily="18" charset="0"/>
              </a:rPr>
              <a:t>. Economics Help. </a:t>
            </a:r>
            <a:r>
              <a:rPr b="0" dirty="0" i="0" lang="en-US" strike="noStrike" u="none">
                <a:effectLst/>
                <a:latin typeface="Times New Roman" panose="02020603050405020304" pitchFamily="18" charset="0"/>
                <a:cs typeface="Times New Roman" panose="02020603050405020304" pitchFamily="18" charset="0"/>
                <a:hlinkClick r:id="rId4"/>
              </a:rPr>
              <a:t>https://www.economicshelp.org/blog/2841/economics/factors-affecting-the-stock-market/</a:t>
            </a:r>
            <a:endParaRPr b="0" dirty="0" i="0" lang="en-US">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5" name="Title 1"/>
          <p:cNvSpPr>
            <a:spLocks noGrp="1"/>
          </p:cNvSpPr>
          <p:nvPr>
            <p:ph type="title"/>
          </p:nvPr>
        </p:nvSpPr>
        <p:spPr>
          <a:xfrm>
            <a:off x="1103312" y="609601"/>
            <a:ext cx="9404723" cy="1400530"/>
          </a:xfrm>
        </p:spPr>
        <p:txBody>
          <a:bodyPr/>
          <a:p>
            <a:pPr algn="ctr"/>
            <a:r>
              <a:rPr b="1" dirty="0" sz="4400" lang="en-US">
                <a:latin typeface="Times New Roman" panose="02020603050405020304" pitchFamily="18" charset="0"/>
                <a:cs typeface="Times New Roman" panose="02020603050405020304" pitchFamily="18" charset="0"/>
              </a:rPr>
              <a:t>Labor markets</a:t>
            </a:r>
          </a:p>
        </p:txBody>
      </p:sp>
      <p:sp>
        <p:nvSpPr>
          <p:cNvPr id="1048596"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Labor markets refer to the supply and demand of labor in the market. In this market, both the employees and employers bargain for labor and wages/salary.</a:t>
            </a:r>
          </a:p>
          <a:p>
            <a:r>
              <a:rPr dirty="0" sz="2500" lang="en-US">
                <a:latin typeface="Times New Roman" panose="02020603050405020304" pitchFamily="18" charset="0"/>
                <a:cs typeface="Times New Roman" panose="02020603050405020304" pitchFamily="18" charset="0"/>
              </a:rPr>
              <a:t>The demand of labor usually determines the equilibrium point of wage, and they should be equal. Thus, it means that high order of laborers/employees will result in increased wages or salaries.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7" name="Title 1"/>
          <p:cNvSpPr>
            <a:spLocks noGrp="1"/>
          </p:cNvSpPr>
          <p:nvPr>
            <p:ph type="title"/>
          </p:nvPr>
        </p:nvSpPr>
        <p:spPr/>
        <p:txBody>
          <a:bodyPr/>
          <a:p>
            <a:pPr algn="ctr"/>
            <a:r>
              <a:rPr b="1" dirty="0" sz="4000" lang="en-US">
                <a:latin typeface="Times New Roman" panose="02020603050405020304" pitchFamily="18" charset="0"/>
                <a:cs typeface="Times New Roman" panose="02020603050405020304" pitchFamily="18" charset="0"/>
              </a:rPr>
              <a:t>Theories of labor market</a:t>
            </a:r>
            <a:endParaRPr dirty="0" sz="4000" lang="en-US"/>
          </a:p>
        </p:txBody>
      </p:sp>
      <p:sp>
        <p:nvSpPr>
          <p:cNvPr id="1048598"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Labor markets can be grouped into two separate theories, also known as dual labor markets. They are the primary sectors and Secondary sectors.</a:t>
            </a:r>
          </a:p>
          <a:p>
            <a:r>
              <a:rPr dirty="0" sz="2500" lang="en-US">
                <a:latin typeface="Times New Roman" panose="02020603050405020304" pitchFamily="18" charset="0"/>
                <a:cs typeface="Times New Roman" panose="02020603050405020304" pitchFamily="18" charset="0"/>
              </a:rPr>
              <a:t>In most cases, the two labor sectors have been centered under public welfare, at times discrimination, and poverty.</a:t>
            </a:r>
          </a:p>
          <a:p>
            <a:r>
              <a:rPr dirty="0" sz="2500" lang="en-US">
                <a:latin typeface="Times New Roman" panose="02020603050405020304" pitchFamily="18" charset="0"/>
                <a:cs typeface="Times New Roman" panose="02020603050405020304" pitchFamily="18" charset="0"/>
              </a:rPr>
              <a:t>This action is what groups different citizen's statuses based on their social statuses, e.g., Wealth.</a:t>
            </a:r>
          </a:p>
          <a:p>
            <a:endParaRPr dirty="0" sz="2500" lang="en-US">
              <a:latin typeface="Times New Roman" panose="02020603050405020304" pitchFamily="18" charset="0"/>
              <a:cs typeface="Times New Roman" panose="02020603050405020304" pitchFamily="18" charset="0"/>
            </a:endParaRPr>
          </a:p>
          <a:p>
            <a:r>
              <a:rPr dirty="0" lang="en-US" err="1">
                <a:latin typeface="Times New Roman" panose="02020603050405020304" pitchFamily="18" charset="0"/>
                <a:cs typeface="Times New Roman" panose="02020603050405020304" pitchFamily="18" charset="0"/>
              </a:rPr>
              <a:t>Piore</a:t>
            </a:r>
            <a:r>
              <a:rPr dirty="0" lang="en-US">
                <a:latin typeface="Times New Roman" panose="02020603050405020304" pitchFamily="18" charset="0"/>
                <a:cs typeface="Times New Roman" panose="02020603050405020304" pitchFamily="18" charset="0"/>
              </a:rPr>
              <a:t>, (2018)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599" name="Title 1"/>
          <p:cNvSpPr>
            <a:spLocks noGrp="1"/>
          </p:cNvSpPr>
          <p:nvPr>
            <p:ph type="title"/>
          </p:nvPr>
        </p:nvSpPr>
        <p:spPr>
          <a:xfrm>
            <a:off x="471489" y="452718"/>
            <a:ext cx="9815511" cy="1400530"/>
          </a:xfrm>
        </p:spPr>
        <p:txBody>
          <a:bodyPr/>
          <a:p>
            <a:r>
              <a:rPr b="1" dirty="0" lang="en-US">
                <a:latin typeface="Times New Roman" panose="02020603050405020304" pitchFamily="18" charset="0"/>
                <a:cs typeface="Times New Roman" panose="02020603050405020304" pitchFamily="18" charset="0"/>
              </a:rPr>
              <a:t>Factors that affect labor market/ employment.</a:t>
            </a:r>
          </a:p>
        </p:txBody>
      </p:sp>
      <p:sp>
        <p:nvSpPr>
          <p:cNvPr id="1048600" name="Content Placeholder 2"/>
          <p:cNvSpPr>
            <a:spLocks noGrp="1"/>
          </p:cNvSpPr>
          <p:nvPr>
            <p:ph idx="1"/>
          </p:nvPr>
        </p:nvSpPr>
        <p:spPr/>
        <p:txBody>
          <a:bodyPr>
            <a:noAutofit/>
          </a:bodyPr>
          <a:p>
            <a:r>
              <a:rPr dirty="0" sz="2500" lang="en-US">
                <a:latin typeface="Times New Roman" panose="02020603050405020304" pitchFamily="18" charset="0"/>
                <a:cs typeface="Times New Roman" panose="02020603050405020304" pitchFamily="18" charset="0"/>
              </a:rPr>
              <a:t>Labor markets are affected mainly by the demand for goods or services by consumers. This means that the higher the need for a specific service, the higher the labor demand in the field and vice versa.</a:t>
            </a:r>
          </a:p>
          <a:p>
            <a:r>
              <a:rPr dirty="0" sz="2500" lang="en-US">
                <a:latin typeface="Times New Roman" panose="02020603050405020304" pitchFamily="18" charset="0"/>
                <a:cs typeface="Times New Roman" panose="02020603050405020304" pitchFamily="18" charset="0"/>
              </a:rPr>
              <a:t>The size of a firm or company may also affect the employment rate of laborers/employees. Large companies and those that are small but have several branches tend to employ many laborers to help distribute their goods compared to others.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01"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Factors that affect labor market/ employment.</a:t>
            </a:r>
            <a:endParaRPr dirty="0" lang="en-US"/>
          </a:p>
        </p:txBody>
      </p:sp>
      <p:sp>
        <p:nvSpPr>
          <p:cNvPr id="1048602"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Education is also one of the factors that affect the labor markets. In most cases, employers tend to look for employees to work in specific departments in their companies, requiring employees with unique skills.</a:t>
            </a:r>
          </a:p>
          <a:p>
            <a:r>
              <a:rPr dirty="0" sz="2500" lang="en-US">
                <a:latin typeface="Times New Roman" panose="02020603050405020304" pitchFamily="18" charset="0"/>
                <a:cs typeface="Times New Roman" panose="02020603050405020304" pitchFamily="18" charset="0"/>
              </a:rPr>
              <a:t>For example, a company might require an employee to work in a department with computer skills to operate and control their machines. Therefore, this means that the company will only consider the employees with the skills to handle the computers, inconveniences the rest of the laborers.</a:t>
            </a:r>
          </a:p>
          <a:p>
            <a:r>
              <a:rPr dirty="0" lang="en-US" err="1">
                <a:latin typeface="Times New Roman" panose="02020603050405020304" pitchFamily="18" charset="0"/>
                <a:cs typeface="Times New Roman" panose="02020603050405020304" pitchFamily="18" charset="0"/>
              </a:rPr>
              <a:t>Lumsdine</a:t>
            </a:r>
            <a:r>
              <a:rPr dirty="0" lang="en-US">
                <a:latin typeface="Times New Roman" panose="02020603050405020304" pitchFamily="18" charset="0"/>
                <a:cs typeface="Times New Roman" panose="02020603050405020304" pitchFamily="18" charset="0"/>
              </a:rPr>
              <a:t>, (</a:t>
            </a:r>
            <a:r>
              <a:rPr dirty="0" lang="en-US" err="1">
                <a:latin typeface="Times New Roman" panose="02020603050405020304" pitchFamily="18" charset="0"/>
                <a:cs typeface="Times New Roman" panose="02020603050405020304" pitchFamily="18" charset="0"/>
              </a:rPr>
              <a:t>n.d</a:t>
            </a:r>
            <a:r>
              <a:rPr dirty="0" lang="en-US">
                <a:latin typeface="Times New Roman" panose="02020603050405020304" pitchFamily="18" charset="0"/>
                <a:cs typeface="Times New Roman" panose="02020603050405020304"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3" name="Title 1"/>
          <p:cNvSpPr>
            <a:spLocks noGrp="1"/>
          </p:cNvSpPr>
          <p:nvPr>
            <p:ph type="title"/>
          </p:nvPr>
        </p:nvSpPr>
        <p:spPr/>
        <p:txBody>
          <a:bodyPr/>
          <a:p>
            <a:r>
              <a:rPr dirty="0" lang="en-US"/>
              <a:t>Amount of labor against wage and supply</a:t>
            </a:r>
          </a:p>
        </p:txBody>
      </p:sp>
      <p:pic>
        <p:nvPicPr>
          <p:cNvPr id="2097156" name="Content Placeholder 15"/>
          <p:cNvPicPr>
            <a:picLocks noChangeAspect="1" noGrp="1"/>
          </p:cNvPicPr>
          <p:nvPr>
            <p:ph idx="1"/>
          </p:nvPr>
        </p:nvPicPr>
        <p:blipFill>
          <a:blip xmlns:r="http://schemas.openxmlformats.org/officeDocument/2006/relationships" r:embed="rId1"/>
          <a:stretch>
            <a:fillRect/>
          </a:stretch>
        </p:blipFill>
        <p:spPr>
          <a:xfrm>
            <a:off x="2930669" y="1981201"/>
            <a:ext cx="6092538" cy="4195762"/>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4"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Types of labors</a:t>
            </a:r>
          </a:p>
        </p:txBody>
      </p:sp>
      <p:sp>
        <p:nvSpPr>
          <p:cNvPr id="1048605" name="Content Placeholder 2"/>
          <p:cNvSpPr>
            <a:spLocks noGrp="1"/>
          </p:cNvSpPr>
          <p:nvPr>
            <p:ph idx="1"/>
          </p:nvPr>
        </p:nvSpPr>
        <p:spPr/>
        <p:txBody>
          <a:bodyPr>
            <a:normAutofit/>
          </a:bodyPr>
          <a:p>
            <a:r>
              <a:rPr dirty="0" sz="2400" lang="en-US">
                <a:latin typeface="Times New Roman" panose="02020603050405020304" pitchFamily="18" charset="0"/>
                <a:cs typeface="Times New Roman" panose="02020603050405020304" pitchFamily="18" charset="0"/>
              </a:rPr>
              <a:t>Professional labor is a common type of labor in large companies. This is the highest level of labor and is based on one's knowledge and education, experience in a specific field. These types of laborers are usually the most highly paid.</a:t>
            </a:r>
          </a:p>
          <a:p>
            <a:r>
              <a:rPr dirty="0" sz="2400" lang="en-US">
                <a:latin typeface="Times New Roman" panose="02020603050405020304" pitchFamily="18" charset="0"/>
                <a:cs typeface="Times New Roman" panose="02020603050405020304" pitchFamily="18" charset="0"/>
              </a:rPr>
              <a:t>Some examples of professional laborers may include; scientists, lawyers, doctors. Skilled laborers are usually rare to find. Also, some large companies employ professionals base on their experience level.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6"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Types of labors</a:t>
            </a:r>
            <a:endParaRPr b="1" dirty="0" lang="en-US"/>
          </a:p>
        </p:txBody>
      </p:sp>
      <p:sp>
        <p:nvSpPr>
          <p:cNvPr id="1048607" name="Content Placeholder 2"/>
          <p:cNvSpPr>
            <a:spLocks noGrp="1"/>
          </p:cNvSpPr>
          <p:nvPr>
            <p:ph idx="1"/>
          </p:nvPr>
        </p:nvSpPr>
        <p:spPr/>
        <p:txBody>
          <a:bodyPr>
            <a:normAutofit/>
          </a:bodyPr>
          <a:p>
            <a:r>
              <a:rPr dirty="0" sz="2500" lang="en-US">
                <a:latin typeface="Times New Roman" panose="02020603050405020304" pitchFamily="18" charset="0"/>
                <a:cs typeface="Times New Roman" panose="02020603050405020304" pitchFamily="18" charset="0"/>
              </a:rPr>
              <a:t>Unskilled labor refers to work or labor that does not require any qualifications or special skills to operate. For example, moping floors, sweeping, etc. These types of jobs do not require any particular skill for one to get employed.</a:t>
            </a:r>
          </a:p>
          <a:p>
            <a:r>
              <a:rPr dirty="0" sz="2500" lang="en-US">
                <a:latin typeface="Times New Roman" panose="02020603050405020304" pitchFamily="18" charset="0"/>
                <a:cs typeface="Times New Roman" panose="02020603050405020304" pitchFamily="18" charset="0"/>
              </a:rPr>
              <a:t>In most cases, these kinds of jobs are usually less in demand, and the number of laborers is usually significant because it only requires basic knowledge.</a:t>
            </a:r>
          </a:p>
          <a:p>
            <a:endParaRPr dirty="0" sz="2500" lang="en-US"/>
          </a:p>
          <a:p>
            <a:pPr indent="0" marL="0">
              <a:buNone/>
            </a:pPr>
            <a:r>
              <a:rPr b="1" dirty="0" lang="en-US" err="1"/>
              <a:t>Burak</a:t>
            </a:r>
            <a:r>
              <a:rPr b="1" dirty="0" lang="en-US"/>
              <a:t>, (2013)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8" name="Title 1"/>
          <p:cNvSpPr>
            <a:spLocks noGrp="1"/>
          </p:cNvSpPr>
          <p:nvPr>
            <p:ph type="title"/>
          </p:nvPr>
        </p:nvSpPr>
        <p:spPr/>
        <p:txBody>
          <a:bodyPr/>
          <a:p>
            <a:r>
              <a:rPr b="1" dirty="0" lang="en-US">
                <a:latin typeface="Times New Roman" panose="02020603050405020304" pitchFamily="18" charset="0"/>
                <a:cs typeface="Times New Roman" panose="02020603050405020304" pitchFamily="18" charset="0"/>
              </a:rPr>
              <a:t>Types of labors</a:t>
            </a:r>
            <a:endParaRPr b="1" dirty="0" lang="en-US"/>
          </a:p>
        </p:txBody>
      </p:sp>
      <p:sp>
        <p:nvSpPr>
          <p:cNvPr id="1048609" name="Content Placeholder 2"/>
          <p:cNvSpPr>
            <a:spLocks noGrp="1"/>
          </p:cNvSpPr>
          <p:nvPr>
            <p:ph idx="1"/>
          </p:nvPr>
        </p:nvSpPr>
        <p:spPr>
          <a:xfrm>
            <a:off x="646112" y="2052918"/>
            <a:ext cx="9861924" cy="4633632"/>
          </a:xfrm>
        </p:spPr>
        <p:txBody>
          <a:bodyPr>
            <a:normAutofit/>
          </a:bodyPr>
          <a:p>
            <a:r>
              <a:rPr dirty="0" sz="2500" lang="en-US">
                <a:latin typeface="Times New Roman" panose="02020603050405020304" pitchFamily="18" charset="0"/>
                <a:cs typeface="Times New Roman" panose="02020603050405020304" pitchFamily="18" charset="0"/>
              </a:rPr>
              <a:t>Skilled laborers are employees that have slightly high skills in specific fields. These laborers tend to work on tasks that require high educations. An excellent example of such employees is carpenters and chefs. These employees usually have slightly higher education from colleges or any post-secondary schools in their fields.</a:t>
            </a:r>
          </a:p>
          <a:p>
            <a:r>
              <a:rPr dirty="0" sz="2500" lang="en-US">
                <a:latin typeface="Times New Roman" panose="02020603050405020304" pitchFamily="18" charset="0"/>
                <a:cs typeface="Times New Roman" panose="02020603050405020304" pitchFamily="18" charset="0"/>
              </a:rPr>
              <a:t> The final group of laborers is the semi-skilled laborers who work on tasks such as dishwashing, electric floor polishing. This group of employees tend to work on basic tasks but with the use of machines. In most cases, companies may only ask for their experience period with such devices as a requirement.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Ion">
  <a:themeElements>
    <a:clrScheme name="Ion">
      <a:dk1>
        <a:sysClr lastClr="000000" val="windowText"/>
      </a:dk1>
      <a:lt1>
        <a:sysClr lastClr="FFFFFF" val="window"/>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r="5400000" dist="25400" rotWithShape="0">
              <a:srgbClr val="000000">
                <a:alpha val="45000"/>
              </a:srgbClr>
            </a:outerShdw>
          </a:effectLst>
        </a:effectStyle>
        <a:effectStyle>
          <a:effectLst>
            <a:outerShdw blurRad="63500" dir="5400000" dist="38100" rotWithShape="0">
              <a:srgbClr val="000000">
                <a:alpha val="60000"/>
              </a:srgbClr>
            </a:outerShdw>
          </a:effectLst>
          <a:scene3d>
            <a:camera prst="orthographicFront">
              <a:rot lat="0" lon="0" rev="0"/>
            </a:camera>
            <a:lightRig dir="tl" rig="threePt"/>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Labor  and Financial Markets</dc:title>
  <dc:creator>seeymon</dc:creator>
  <cp:lastModifiedBy>seeymon</cp:lastModifiedBy>
  <dcterms:created xsi:type="dcterms:W3CDTF">2021-07-22T00:09:02Z</dcterms:created>
  <dcterms:modified xsi:type="dcterms:W3CDTF">2021-07-22T14:19:25Z</dcterms:modified>
</cp:coreProperties>
</file>